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540" r:id="rId2"/>
    <p:sldId id="773" r:id="rId3"/>
    <p:sldId id="772" r:id="rId4"/>
    <p:sldId id="647" r:id="rId5"/>
    <p:sldId id="771" r:id="rId6"/>
    <p:sldId id="746" r:id="rId7"/>
    <p:sldId id="699" r:id="rId8"/>
    <p:sldId id="658" r:id="rId9"/>
    <p:sldId id="774" r:id="rId10"/>
    <p:sldId id="775" r:id="rId11"/>
    <p:sldId id="776" r:id="rId12"/>
    <p:sldId id="777" r:id="rId13"/>
    <p:sldId id="779" r:id="rId14"/>
    <p:sldId id="558" r:id="rId15"/>
    <p:sldId id="750" r:id="rId16"/>
    <p:sldId id="759" r:id="rId17"/>
    <p:sldId id="751" r:id="rId18"/>
    <p:sldId id="758" r:id="rId19"/>
    <p:sldId id="757" r:id="rId20"/>
    <p:sldId id="752" r:id="rId21"/>
    <p:sldId id="768" r:id="rId22"/>
    <p:sldId id="680" r:id="rId23"/>
    <p:sldId id="767" r:id="rId24"/>
  </p:sldIdLst>
  <p:sldSz cx="9144000" cy="6858000" type="screen4x3"/>
  <p:notesSz cx="69850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1512" userDrawn="1">
          <p15:clr>
            <a:srgbClr val="A4A3A4"/>
          </p15:clr>
        </p15:guide>
        <p15:guide id="3" orient="horz" pos="2352">
          <p15:clr>
            <a:srgbClr val="A4A3A4"/>
          </p15:clr>
        </p15:guide>
        <p15:guide id="4" orient="horz" pos="792">
          <p15:clr>
            <a:srgbClr val="A4A3A4"/>
          </p15:clr>
        </p15:guide>
        <p15:guide id="5" orient="horz" pos="1296">
          <p15:clr>
            <a:srgbClr val="A4A3A4"/>
          </p15:clr>
        </p15:guide>
        <p15:guide id="6" orient="horz" pos="3900">
          <p15:clr>
            <a:srgbClr val="A4A3A4"/>
          </p15:clr>
        </p15:guide>
        <p15:guide id="7" pos="168" userDrawn="1">
          <p15:clr>
            <a:srgbClr val="A4A3A4"/>
          </p15:clr>
        </p15:guide>
        <p15:guide id="8" pos="56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  <p:cmAuthor id="2" name="Ohodnicki, Paul Richard" initials="OPR" lastIdx="2" clrIdx="1">
    <p:extLst>
      <p:ext uri="{19B8F6BF-5375-455C-9EA6-DF929625EA0E}">
        <p15:presenceInfo xmlns:p15="http://schemas.microsoft.com/office/powerpoint/2012/main" userId="S::PRO8@pitt.edu::8d120819-9575-4313-8937-9ebbba3aaa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887"/>
    <a:srgbClr val="948151"/>
    <a:srgbClr val="CCCC90"/>
    <a:srgbClr val="FFD4A1"/>
    <a:srgbClr val="32618F"/>
    <a:srgbClr val="7FAECB"/>
    <a:srgbClr val="74A7C6"/>
    <a:srgbClr val="002B5E"/>
    <a:srgbClr val="8EB4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0107E-590E-49E2-933D-5B5AF1B88325}" v="53" dt="2023-08-17T01:10:35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7" autoAdjust="0"/>
    <p:restoredTop sz="83848" autoAdjust="0"/>
  </p:normalViewPr>
  <p:slideViewPr>
    <p:cSldViewPr snapToGrid="0" showGuides="1">
      <p:cViewPr varScale="1">
        <p:scale>
          <a:sx n="86" d="100"/>
          <a:sy n="86" d="100"/>
        </p:scale>
        <p:origin x="1330" y="58"/>
      </p:cViewPr>
      <p:guideLst>
        <p:guide orient="horz" pos="1008"/>
        <p:guide orient="horz" pos="1512"/>
        <p:guide orient="horz" pos="2352"/>
        <p:guide orient="horz" pos="792"/>
        <p:guide orient="horz" pos="1296"/>
        <p:guide orient="horz" pos="3900"/>
        <p:guide pos="168"/>
        <p:guide pos="568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63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odnicki, Paul Richard" userId="8d120819-9575-4313-8937-9ebbba3aaa58" providerId="ADAL" clId="{147F905F-0BCD-495D-A9EE-35D518C5C8BE}"/>
    <pc:docChg chg="undo custSel addSld delSld modSld">
      <pc:chgData name="Ohodnicki, Paul Richard" userId="8d120819-9575-4313-8937-9ebbba3aaa58" providerId="ADAL" clId="{147F905F-0BCD-495D-A9EE-35D518C5C8BE}" dt="2023-08-15T00:50:31.219" v="957" actId="1037"/>
      <pc:docMkLst>
        <pc:docMk/>
      </pc:docMkLst>
      <pc:sldChg chg="addSp modSp add mod">
        <pc:chgData name="Ohodnicki, Paul Richard" userId="8d120819-9575-4313-8937-9ebbba3aaa58" providerId="ADAL" clId="{147F905F-0BCD-495D-A9EE-35D518C5C8BE}" dt="2023-08-15T00:50:31.219" v="957" actId="1037"/>
        <pc:sldMkLst>
          <pc:docMk/>
          <pc:sldMk cId="1021185009" sldId="671"/>
        </pc:sldMkLst>
        <pc:spChg chg="add mod">
          <ac:chgData name="Ohodnicki, Paul Richard" userId="8d120819-9575-4313-8937-9ebbba3aaa58" providerId="ADAL" clId="{147F905F-0BCD-495D-A9EE-35D518C5C8BE}" dt="2023-08-15T00:50:31.219" v="957" actId="1037"/>
          <ac:spMkLst>
            <pc:docMk/>
            <pc:sldMk cId="1021185009" sldId="671"/>
            <ac:spMk id="3" creationId="{F6596E77-9B58-6365-9BBA-D49A823EE03B}"/>
          </ac:spMkLst>
        </pc:spChg>
      </pc:sldChg>
      <pc:sldChg chg="delSp modSp mod">
        <pc:chgData name="Ohodnicki, Paul Richard" userId="8d120819-9575-4313-8937-9ebbba3aaa58" providerId="ADAL" clId="{147F905F-0BCD-495D-A9EE-35D518C5C8BE}" dt="2023-08-14T05:07:38.947" v="68" actId="1035"/>
        <pc:sldMkLst>
          <pc:docMk/>
          <pc:sldMk cId="3219490221" sldId="680"/>
        </pc:sldMkLst>
        <pc:picChg chg="del">
          <ac:chgData name="Ohodnicki, Paul Richard" userId="8d120819-9575-4313-8937-9ebbba3aaa58" providerId="ADAL" clId="{147F905F-0BCD-495D-A9EE-35D518C5C8BE}" dt="2023-08-14T05:07:22.563" v="0" actId="21"/>
          <ac:picMkLst>
            <pc:docMk/>
            <pc:sldMk cId="3219490221" sldId="680"/>
            <ac:picMk id="2" creationId="{5BD9C34F-6890-4840-1ED9-B1EDEFE57E9D}"/>
          </ac:picMkLst>
        </pc:picChg>
        <pc:picChg chg="mod">
          <ac:chgData name="Ohodnicki, Paul Richard" userId="8d120819-9575-4313-8937-9ebbba3aaa58" providerId="ADAL" clId="{147F905F-0BCD-495D-A9EE-35D518C5C8BE}" dt="2023-08-14T05:07:38.947" v="68" actId="1035"/>
          <ac:picMkLst>
            <pc:docMk/>
            <pc:sldMk cId="3219490221" sldId="680"/>
            <ac:picMk id="4" creationId="{8E74EB74-E500-E45B-E484-225C1CE5D009}"/>
          </ac:picMkLst>
        </pc:picChg>
        <pc:picChg chg="del">
          <ac:chgData name="Ohodnicki, Paul Richard" userId="8d120819-9575-4313-8937-9ebbba3aaa58" providerId="ADAL" clId="{147F905F-0BCD-495D-A9EE-35D518C5C8BE}" dt="2023-08-14T05:07:22.563" v="0" actId="21"/>
          <ac:picMkLst>
            <pc:docMk/>
            <pc:sldMk cId="3219490221" sldId="680"/>
            <ac:picMk id="6" creationId="{3E94F882-655F-423B-BC9D-B2AA7A8FD8E0}"/>
          </ac:picMkLst>
        </pc:picChg>
        <pc:picChg chg="del">
          <ac:chgData name="Ohodnicki, Paul Richard" userId="8d120819-9575-4313-8937-9ebbba3aaa58" providerId="ADAL" clId="{147F905F-0BCD-495D-A9EE-35D518C5C8BE}" dt="2023-08-14T05:07:22.563" v="0" actId="21"/>
          <ac:picMkLst>
            <pc:docMk/>
            <pc:sldMk cId="3219490221" sldId="680"/>
            <ac:picMk id="17" creationId="{D2685D08-6688-4F7A-AF23-BC20D671B69F}"/>
          </ac:picMkLst>
        </pc:picChg>
        <pc:picChg chg="del">
          <ac:chgData name="Ohodnicki, Paul Richard" userId="8d120819-9575-4313-8937-9ebbba3aaa58" providerId="ADAL" clId="{147F905F-0BCD-495D-A9EE-35D518C5C8BE}" dt="2023-08-14T05:07:22.563" v="0" actId="21"/>
          <ac:picMkLst>
            <pc:docMk/>
            <pc:sldMk cId="3219490221" sldId="680"/>
            <ac:picMk id="18" creationId="{3F365CCC-FE17-4496-80D9-E332071E2981}"/>
          </ac:picMkLst>
        </pc:picChg>
      </pc:sldChg>
      <pc:sldChg chg="modSp mod">
        <pc:chgData name="Ohodnicki, Paul Richard" userId="8d120819-9575-4313-8937-9ebbba3aaa58" providerId="ADAL" clId="{147F905F-0BCD-495D-A9EE-35D518C5C8BE}" dt="2023-08-15T00:40:21.746" v="590" actId="14100"/>
        <pc:sldMkLst>
          <pc:docMk/>
          <pc:sldMk cId="490942232" sldId="735"/>
        </pc:sldMkLst>
        <pc:spChg chg="mod">
          <ac:chgData name="Ohodnicki, Paul Richard" userId="8d120819-9575-4313-8937-9ebbba3aaa58" providerId="ADAL" clId="{147F905F-0BCD-495D-A9EE-35D518C5C8BE}" dt="2023-08-15T00:40:21.746" v="590" actId="14100"/>
          <ac:spMkLst>
            <pc:docMk/>
            <pc:sldMk cId="490942232" sldId="735"/>
            <ac:spMk id="2" creationId="{E18AA2F5-4207-E6E3-E01D-09BDB3261EBF}"/>
          </ac:spMkLst>
        </pc:spChg>
      </pc:sldChg>
      <pc:sldChg chg="addSp delSp modSp mod">
        <pc:chgData name="Ohodnicki, Paul Richard" userId="8d120819-9575-4313-8937-9ebbba3aaa58" providerId="ADAL" clId="{147F905F-0BCD-495D-A9EE-35D518C5C8BE}" dt="2023-08-14T05:08:53.257" v="215" actId="1035"/>
        <pc:sldMkLst>
          <pc:docMk/>
          <pc:sldMk cId="488841100" sldId="757"/>
        </pc:sldMkLst>
        <pc:picChg chg="add del mod">
          <ac:chgData name="Ohodnicki, Paul Richard" userId="8d120819-9575-4313-8937-9ebbba3aaa58" providerId="ADAL" clId="{147F905F-0BCD-495D-A9EE-35D518C5C8BE}" dt="2023-08-14T05:08:38.852" v="151" actId="21"/>
          <ac:picMkLst>
            <pc:docMk/>
            <pc:sldMk cId="488841100" sldId="757"/>
            <ac:picMk id="3" creationId="{CF58993D-122F-69C9-5EC9-48B5F3368B69}"/>
          </ac:picMkLst>
        </pc:picChg>
        <pc:picChg chg="add del">
          <ac:chgData name="Ohodnicki, Paul Richard" userId="8d120819-9575-4313-8937-9ebbba3aaa58" providerId="ADAL" clId="{147F905F-0BCD-495D-A9EE-35D518C5C8BE}" dt="2023-08-14T05:08:38.852" v="151" actId="21"/>
          <ac:picMkLst>
            <pc:docMk/>
            <pc:sldMk cId="488841100" sldId="757"/>
            <ac:picMk id="4" creationId="{37274EBE-C388-7434-00F1-0BCD88A9CBC8}"/>
          </ac:picMkLst>
        </pc:picChg>
        <pc:picChg chg="del mod">
          <ac:chgData name="Ohodnicki, Paul Richard" userId="8d120819-9575-4313-8937-9ebbba3aaa58" providerId="ADAL" clId="{147F905F-0BCD-495D-A9EE-35D518C5C8BE}" dt="2023-08-14T05:08:13.249" v="125"/>
          <ac:picMkLst>
            <pc:docMk/>
            <pc:sldMk cId="488841100" sldId="757"/>
            <ac:picMk id="6" creationId="{3E303E90-297A-F9DE-2F21-36C97A27553E}"/>
          </ac:picMkLst>
        </pc:picChg>
        <pc:picChg chg="mod">
          <ac:chgData name="Ohodnicki, Paul Richard" userId="8d120819-9575-4313-8937-9ebbba3aaa58" providerId="ADAL" clId="{147F905F-0BCD-495D-A9EE-35D518C5C8BE}" dt="2023-08-14T05:08:53.257" v="215" actId="1035"/>
          <ac:picMkLst>
            <pc:docMk/>
            <pc:sldMk cId="488841100" sldId="757"/>
            <ac:picMk id="7" creationId="{D8380363-2034-DDD0-1539-1545651C9664}"/>
          </ac:picMkLst>
        </pc:picChg>
        <pc:picChg chg="add del mod">
          <ac:chgData name="Ohodnicki, Paul Richard" userId="8d120819-9575-4313-8937-9ebbba3aaa58" providerId="ADAL" clId="{147F905F-0BCD-495D-A9EE-35D518C5C8BE}" dt="2023-08-14T05:08:38.852" v="151" actId="21"/>
          <ac:picMkLst>
            <pc:docMk/>
            <pc:sldMk cId="488841100" sldId="757"/>
            <ac:picMk id="1026" creationId="{F6066642-2997-4533-8C64-D1C6E8A0013A}"/>
          </ac:picMkLst>
        </pc:picChg>
        <pc:picChg chg="add del">
          <ac:chgData name="Ohodnicki, Paul Richard" userId="8d120819-9575-4313-8937-9ebbba3aaa58" providerId="ADAL" clId="{147F905F-0BCD-495D-A9EE-35D518C5C8BE}" dt="2023-08-14T05:08:18.747" v="127" actId="478"/>
          <ac:picMkLst>
            <pc:docMk/>
            <pc:sldMk cId="488841100" sldId="757"/>
            <ac:picMk id="1028" creationId="{A105C0FE-BC69-4D4E-9818-C1E77E4D71A4}"/>
          </ac:picMkLst>
        </pc:picChg>
      </pc:sldChg>
      <pc:sldChg chg="del">
        <pc:chgData name="Ohodnicki, Paul Richard" userId="8d120819-9575-4313-8937-9ebbba3aaa58" providerId="ADAL" clId="{147F905F-0BCD-495D-A9EE-35D518C5C8BE}" dt="2023-08-15T00:23:47.642" v="217" actId="47"/>
        <pc:sldMkLst>
          <pc:docMk/>
          <pc:sldMk cId="2376911169" sldId="762"/>
        </pc:sldMkLst>
      </pc:sldChg>
      <pc:sldChg chg="addSp delSp modSp mod">
        <pc:chgData name="Ohodnicki, Paul Richard" userId="8d120819-9575-4313-8937-9ebbba3aaa58" providerId="ADAL" clId="{147F905F-0BCD-495D-A9EE-35D518C5C8BE}" dt="2023-08-15T00:45:42.554" v="892" actId="20577"/>
        <pc:sldMkLst>
          <pc:docMk/>
          <pc:sldMk cId="1549498227" sldId="766"/>
        </pc:sldMkLst>
        <pc:spChg chg="mod">
          <ac:chgData name="Ohodnicki, Paul Richard" userId="8d120819-9575-4313-8937-9ebbba3aaa58" providerId="ADAL" clId="{147F905F-0BCD-495D-A9EE-35D518C5C8BE}" dt="2023-08-15T00:37:46.761" v="462" actId="1035"/>
          <ac:spMkLst>
            <pc:docMk/>
            <pc:sldMk cId="1549498227" sldId="766"/>
            <ac:spMk id="3" creationId="{C125A43D-0643-5B22-B047-8FD71CB84F89}"/>
          </ac:spMkLst>
        </pc:spChg>
        <pc:spChg chg="mod">
          <ac:chgData name="Ohodnicki, Paul Richard" userId="8d120819-9575-4313-8937-9ebbba3aaa58" providerId="ADAL" clId="{147F905F-0BCD-495D-A9EE-35D518C5C8BE}" dt="2023-08-15T00:37:46.761" v="462" actId="1035"/>
          <ac:spMkLst>
            <pc:docMk/>
            <pc:sldMk cId="1549498227" sldId="766"/>
            <ac:spMk id="4" creationId="{9E0C8C82-E6CD-4020-9AE6-B52862EFC15A}"/>
          </ac:spMkLst>
        </pc:spChg>
        <pc:spChg chg="mod">
          <ac:chgData name="Ohodnicki, Paul Richard" userId="8d120819-9575-4313-8937-9ebbba3aaa58" providerId="ADAL" clId="{147F905F-0BCD-495D-A9EE-35D518C5C8BE}" dt="2023-08-15T00:37:53.139" v="464" actId="1037"/>
          <ac:spMkLst>
            <pc:docMk/>
            <pc:sldMk cId="1549498227" sldId="766"/>
            <ac:spMk id="6" creationId="{D5AAF0B7-9D7C-0112-5649-0A9EA78D5826}"/>
          </ac:spMkLst>
        </pc:spChg>
        <pc:spChg chg="mod">
          <ac:chgData name="Ohodnicki, Paul Richard" userId="8d120819-9575-4313-8937-9ebbba3aaa58" providerId="ADAL" clId="{147F905F-0BCD-495D-A9EE-35D518C5C8BE}" dt="2023-08-15T00:37:30.852" v="439" actId="1035"/>
          <ac:spMkLst>
            <pc:docMk/>
            <pc:sldMk cId="1549498227" sldId="766"/>
            <ac:spMk id="7" creationId="{C6A29D77-C156-45F0-9D78-7CC4C0DDF04F}"/>
          </ac:spMkLst>
        </pc:spChg>
        <pc:spChg chg="mod">
          <ac:chgData name="Ohodnicki, Paul Richard" userId="8d120819-9575-4313-8937-9ebbba3aaa58" providerId="ADAL" clId="{147F905F-0BCD-495D-A9EE-35D518C5C8BE}" dt="2023-08-15T00:37:53.139" v="464" actId="1037"/>
          <ac:spMkLst>
            <pc:docMk/>
            <pc:sldMk cId="1549498227" sldId="766"/>
            <ac:spMk id="8" creationId="{4A192417-9D9E-0C95-F3B6-52E6193636C4}"/>
          </ac:spMkLst>
        </pc:spChg>
        <pc:spChg chg="mod">
          <ac:chgData name="Ohodnicki, Paul Richard" userId="8d120819-9575-4313-8937-9ebbba3aaa58" providerId="ADAL" clId="{147F905F-0BCD-495D-A9EE-35D518C5C8BE}" dt="2023-08-15T00:38:03.789" v="480" actId="1036"/>
          <ac:spMkLst>
            <pc:docMk/>
            <pc:sldMk cId="1549498227" sldId="766"/>
            <ac:spMk id="9" creationId="{CE314D61-E3BC-4CE7-8DF1-699E2F7310ED}"/>
          </ac:spMkLst>
        </pc:spChg>
        <pc:spChg chg="mod">
          <ac:chgData name="Ohodnicki, Paul Richard" userId="8d120819-9575-4313-8937-9ebbba3aaa58" providerId="ADAL" clId="{147F905F-0BCD-495D-A9EE-35D518C5C8BE}" dt="2023-08-15T00:45:42.554" v="892" actId="20577"/>
          <ac:spMkLst>
            <pc:docMk/>
            <pc:sldMk cId="1549498227" sldId="766"/>
            <ac:spMk id="10" creationId="{19DB72CB-37FF-4F5B-90EF-DD3C37CBC2EF}"/>
          </ac:spMkLst>
        </pc:spChg>
        <pc:spChg chg="mod">
          <ac:chgData name="Ohodnicki, Paul Richard" userId="8d120819-9575-4313-8937-9ebbba3aaa58" providerId="ADAL" clId="{147F905F-0BCD-495D-A9EE-35D518C5C8BE}" dt="2023-08-15T00:42:09.991" v="645" actId="1038"/>
          <ac:spMkLst>
            <pc:docMk/>
            <pc:sldMk cId="1549498227" sldId="766"/>
            <ac:spMk id="11" creationId="{129B90BF-2587-1A6C-956C-75F11ADC53C4}"/>
          </ac:spMkLst>
        </pc:spChg>
        <pc:spChg chg="mod">
          <ac:chgData name="Ohodnicki, Paul Richard" userId="8d120819-9575-4313-8937-9ebbba3aaa58" providerId="ADAL" clId="{147F905F-0BCD-495D-A9EE-35D518C5C8BE}" dt="2023-08-15T00:37:59.551" v="471" actId="1035"/>
          <ac:spMkLst>
            <pc:docMk/>
            <pc:sldMk cId="1549498227" sldId="766"/>
            <ac:spMk id="13" creationId="{E3776BBA-063F-471F-AE16-C41FEDAC1A0A}"/>
          </ac:spMkLst>
        </pc:spChg>
        <pc:spChg chg="mod">
          <ac:chgData name="Ohodnicki, Paul Richard" userId="8d120819-9575-4313-8937-9ebbba3aaa58" providerId="ADAL" clId="{147F905F-0BCD-495D-A9EE-35D518C5C8BE}" dt="2023-08-15T00:37:30.852" v="439" actId="1035"/>
          <ac:spMkLst>
            <pc:docMk/>
            <pc:sldMk cId="1549498227" sldId="766"/>
            <ac:spMk id="14" creationId="{5EF8B3B4-EF5E-45A5-BC57-4C4D01D1F174}"/>
          </ac:spMkLst>
        </pc:spChg>
        <pc:spChg chg="mod">
          <ac:chgData name="Ohodnicki, Paul Richard" userId="8d120819-9575-4313-8937-9ebbba3aaa58" providerId="ADAL" clId="{147F905F-0BCD-495D-A9EE-35D518C5C8BE}" dt="2023-08-15T00:37:36.812" v="450" actId="1035"/>
          <ac:spMkLst>
            <pc:docMk/>
            <pc:sldMk cId="1549498227" sldId="766"/>
            <ac:spMk id="15" creationId="{CF119FEF-721A-4F02-B2C2-3AE3F98539DD}"/>
          </ac:spMkLst>
        </pc:spChg>
        <pc:spChg chg="mod">
          <ac:chgData name="Ohodnicki, Paul Richard" userId="8d120819-9575-4313-8937-9ebbba3aaa58" providerId="ADAL" clId="{147F905F-0BCD-495D-A9EE-35D518C5C8BE}" dt="2023-08-15T00:37:36.812" v="450" actId="1035"/>
          <ac:spMkLst>
            <pc:docMk/>
            <pc:sldMk cId="1549498227" sldId="766"/>
            <ac:spMk id="16" creationId="{DDC8EB10-DB3E-46DB-891B-3A65103C0B85}"/>
          </ac:spMkLst>
        </pc:spChg>
        <pc:spChg chg="mod">
          <ac:chgData name="Ohodnicki, Paul Richard" userId="8d120819-9575-4313-8937-9ebbba3aaa58" providerId="ADAL" clId="{147F905F-0BCD-495D-A9EE-35D518C5C8BE}" dt="2023-08-15T00:42:09.991" v="645" actId="1038"/>
          <ac:spMkLst>
            <pc:docMk/>
            <pc:sldMk cId="1549498227" sldId="766"/>
            <ac:spMk id="18" creationId="{09E7E3FB-8D8A-0516-D8B4-17835164C9C7}"/>
          </ac:spMkLst>
        </pc:spChg>
        <pc:spChg chg="mod">
          <ac:chgData name="Ohodnicki, Paul Richard" userId="8d120819-9575-4313-8937-9ebbba3aaa58" providerId="ADAL" clId="{147F905F-0BCD-495D-A9EE-35D518C5C8BE}" dt="2023-08-15T00:37:46.761" v="462" actId="1035"/>
          <ac:spMkLst>
            <pc:docMk/>
            <pc:sldMk cId="1549498227" sldId="766"/>
            <ac:spMk id="19" creationId="{7D4F174E-1DA3-79B3-32AC-77A63ECB5153}"/>
          </ac:spMkLst>
        </pc:spChg>
        <pc:spChg chg="add mod">
          <ac:chgData name="Ohodnicki, Paul Richard" userId="8d120819-9575-4313-8937-9ebbba3aaa58" providerId="ADAL" clId="{147F905F-0BCD-495D-A9EE-35D518C5C8BE}" dt="2023-08-15T00:42:09.991" v="645" actId="1038"/>
          <ac:spMkLst>
            <pc:docMk/>
            <pc:sldMk cId="1549498227" sldId="766"/>
            <ac:spMk id="20" creationId="{7A5A4A25-09AC-1BEF-EE11-3CCB795331A2}"/>
          </ac:spMkLst>
        </pc:spChg>
        <pc:spChg chg="mod">
          <ac:chgData name="Ohodnicki, Paul Richard" userId="8d120819-9575-4313-8937-9ebbba3aaa58" providerId="ADAL" clId="{147F905F-0BCD-495D-A9EE-35D518C5C8BE}" dt="2023-08-15T00:42:09.991" v="645" actId="1038"/>
          <ac:spMkLst>
            <pc:docMk/>
            <pc:sldMk cId="1549498227" sldId="766"/>
            <ac:spMk id="23" creationId="{62FBB41D-C9DF-DCC9-2930-F6C1CF6117E1}"/>
          </ac:spMkLst>
        </pc:spChg>
        <pc:cxnChg chg="add del mod">
          <ac:chgData name="Ohodnicki, Paul Richard" userId="8d120819-9575-4313-8937-9ebbba3aaa58" providerId="ADAL" clId="{147F905F-0BCD-495D-A9EE-35D518C5C8BE}" dt="2023-08-15T00:39:19.141" v="517" actId="478"/>
          <ac:cxnSpMkLst>
            <pc:docMk/>
            <pc:sldMk cId="1549498227" sldId="766"/>
            <ac:cxnSpMk id="25" creationId="{1368A5B1-EE36-D688-1F11-E0DBF9CD9D73}"/>
          </ac:cxnSpMkLst>
        </pc:cxnChg>
      </pc:sldChg>
      <pc:sldChg chg="add">
        <pc:chgData name="Ohodnicki, Paul Richard" userId="8d120819-9575-4313-8937-9ebbba3aaa58" providerId="ADAL" clId="{147F905F-0BCD-495D-A9EE-35D518C5C8BE}" dt="2023-08-15T00:23:45.636" v="216"/>
        <pc:sldMkLst>
          <pc:docMk/>
          <pc:sldMk cId="1808409213" sldId="768"/>
        </pc:sldMkLst>
      </pc:sldChg>
      <pc:sldChg chg="delSp modSp add del mod">
        <pc:chgData name="Ohodnicki, Paul Richard" userId="8d120819-9575-4313-8937-9ebbba3aaa58" providerId="ADAL" clId="{147F905F-0BCD-495D-A9EE-35D518C5C8BE}" dt="2023-08-15T00:38:35.157" v="484" actId="47"/>
        <pc:sldMkLst>
          <pc:docMk/>
          <pc:sldMk cId="1586609273" sldId="769"/>
        </pc:sldMkLst>
        <pc:spChg chg="del mod">
          <ac:chgData name="Ohodnicki, Paul Richard" userId="8d120819-9575-4313-8937-9ebbba3aaa58" providerId="ADAL" clId="{147F905F-0BCD-495D-A9EE-35D518C5C8BE}" dt="2023-08-15T00:38:23.909" v="483" actId="478"/>
          <ac:spMkLst>
            <pc:docMk/>
            <pc:sldMk cId="1586609273" sldId="769"/>
            <ac:spMk id="10" creationId="{19DB72CB-37FF-4F5B-90EF-DD3C37CBC2EF}"/>
          </ac:spMkLst>
        </pc:spChg>
      </pc:sldChg>
      <pc:sldChg chg="addSp delSp modSp add mod">
        <pc:chgData name="Ohodnicki, Paul Richard" userId="8d120819-9575-4313-8937-9ebbba3aaa58" providerId="ADAL" clId="{147F905F-0BCD-495D-A9EE-35D518C5C8BE}" dt="2023-08-15T00:45:10.879" v="831" actId="20577"/>
        <pc:sldMkLst>
          <pc:docMk/>
          <pc:sldMk cId="2193284557" sldId="769"/>
        </pc:sldMkLst>
        <pc:spChg chg="mod">
          <ac:chgData name="Ohodnicki, Paul Richard" userId="8d120819-9575-4313-8937-9ebbba3aaa58" providerId="ADAL" clId="{147F905F-0BCD-495D-A9EE-35D518C5C8BE}" dt="2023-08-15T00:45:10.879" v="831" actId="20577"/>
          <ac:spMkLst>
            <pc:docMk/>
            <pc:sldMk cId="2193284557" sldId="769"/>
            <ac:spMk id="10" creationId="{19DB72CB-37FF-4F5B-90EF-DD3C37CBC2EF}"/>
          </ac:spMkLst>
        </pc:spChg>
        <pc:spChg chg="del">
          <ac:chgData name="Ohodnicki, Paul Richard" userId="8d120819-9575-4313-8937-9ebbba3aaa58" providerId="ADAL" clId="{147F905F-0BCD-495D-A9EE-35D518C5C8BE}" dt="2023-08-15T00:39:35.135" v="519" actId="478"/>
          <ac:spMkLst>
            <pc:docMk/>
            <pc:sldMk cId="2193284557" sldId="769"/>
            <ac:spMk id="11" creationId="{129B90BF-2587-1A6C-956C-75F11ADC53C4}"/>
          </ac:spMkLst>
        </pc:spChg>
        <pc:spChg chg="del">
          <ac:chgData name="Ohodnicki, Paul Richard" userId="8d120819-9575-4313-8937-9ebbba3aaa58" providerId="ADAL" clId="{147F905F-0BCD-495D-A9EE-35D518C5C8BE}" dt="2023-08-15T00:39:35.135" v="519" actId="478"/>
          <ac:spMkLst>
            <pc:docMk/>
            <pc:sldMk cId="2193284557" sldId="769"/>
            <ac:spMk id="18" creationId="{09E7E3FB-8D8A-0516-D8B4-17835164C9C7}"/>
          </ac:spMkLst>
        </pc:spChg>
        <pc:spChg chg="del">
          <ac:chgData name="Ohodnicki, Paul Richard" userId="8d120819-9575-4313-8937-9ebbba3aaa58" providerId="ADAL" clId="{147F905F-0BCD-495D-A9EE-35D518C5C8BE}" dt="2023-08-15T00:39:35.135" v="519" actId="478"/>
          <ac:spMkLst>
            <pc:docMk/>
            <pc:sldMk cId="2193284557" sldId="769"/>
            <ac:spMk id="19" creationId="{7D4F174E-1DA3-79B3-32AC-77A63ECB5153}"/>
          </ac:spMkLst>
        </pc:spChg>
        <pc:spChg chg="del">
          <ac:chgData name="Ohodnicki, Paul Richard" userId="8d120819-9575-4313-8937-9ebbba3aaa58" providerId="ADAL" clId="{147F905F-0BCD-495D-A9EE-35D518C5C8BE}" dt="2023-08-15T00:39:35.135" v="519" actId="478"/>
          <ac:spMkLst>
            <pc:docMk/>
            <pc:sldMk cId="2193284557" sldId="769"/>
            <ac:spMk id="20" creationId="{7A5A4A25-09AC-1BEF-EE11-3CCB795331A2}"/>
          </ac:spMkLst>
        </pc:spChg>
        <pc:spChg chg="del">
          <ac:chgData name="Ohodnicki, Paul Richard" userId="8d120819-9575-4313-8937-9ebbba3aaa58" providerId="ADAL" clId="{147F905F-0BCD-495D-A9EE-35D518C5C8BE}" dt="2023-08-15T00:39:35.135" v="519" actId="478"/>
          <ac:spMkLst>
            <pc:docMk/>
            <pc:sldMk cId="2193284557" sldId="769"/>
            <ac:spMk id="23" creationId="{62FBB41D-C9DF-DCC9-2930-F6C1CF6117E1}"/>
          </ac:spMkLst>
        </pc:spChg>
        <pc:spChg chg="add mod">
          <ac:chgData name="Ohodnicki, Paul Richard" userId="8d120819-9575-4313-8937-9ebbba3aaa58" providerId="ADAL" clId="{147F905F-0BCD-495D-A9EE-35D518C5C8BE}" dt="2023-08-15T00:42:18.674" v="662" actId="20577"/>
          <ac:spMkLst>
            <pc:docMk/>
            <pc:sldMk cId="2193284557" sldId="769"/>
            <ac:spMk id="24" creationId="{8B28C2D0-F760-3D44-E0D7-3FDA5C9C1518}"/>
          </ac:spMkLst>
        </pc:spChg>
        <pc:spChg chg="add mod">
          <ac:chgData name="Ohodnicki, Paul Richard" userId="8d120819-9575-4313-8937-9ebbba3aaa58" providerId="ADAL" clId="{147F905F-0BCD-495D-A9EE-35D518C5C8BE}" dt="2023-08-15T00:42:24.605" v="680" actId="20577"/>
          <ac:spMkLst>
            <pc:docMk/>
            <pc:sldMk cId="2193284557" sldId="769"/>
            <ac:spMk id="25" creationId="{B100DB2E-08AD-3583-2B68-33B78093493A}"/>
          </ac:spMkLst>
        </pc:spChg>
        <pc:spChg chg="add mod">
          <ac:chgData name="Ohodnicki, Paul Richard" userId="8d120819-9575-4313-8937-9ebbba3aaa58" providerId="ADAL" clId="{147F905F-0BCD-495D-A9EE-35D518C5C8BE}" dt="2023-08-15T00:42:31.658" v="712" actId="20577"/>
          <ac:spMkLst>
            <pc:docMk/>
            <pc:sldMk cId="2193284557" sldId="769"/>
            <ac:spMk id="26" creationId="{2AEA76D5-4466-241B-FD5A-838374BD7EC0}"/>
          </ac:spMkLst>
        </pc:spChg>
        <pc:spChg chg="add mod">
          <ac:chgData name="Ohodnicki, Paul Richard" userId="8d120819-9575-4313-8937-9ebbba3aaa58" providerId="ADAL" clId="{147F905F-0BCD-495D-A9EE-35D518C5C8BE}" dt="2023-08-15T00:42:53.696" v="742" actId="207"/>
          <ac:spMkLst>
            <pc:docMk/>
            <pc:sldMk cId="2193284557" sldId="769"/>
            <ac:spMk id="27" creationId="{4459330E-D753-147B-FD8D-D5E91B7013B2}"/>
          </ac:spMkLst>
        </pc:spChg>
        <pc:spChg chg="mod">
          <ac:chgData name="Ohodnicki, Paul Richard" userId="8d120819-9575-4313-8937-9ebbba3aaa58" providerId="ADAL" clId="{147F905F-0BCD-495D-A9EE-35D518C5C8BE}" dt="2023-08-15T00:45:01.795" v="787" actId="20577"/>
          <ac:spMkLst>
            <pc:docMk/>
            <pc:sldMk cId="2193284557" sldId="769"/>
            <ac:spMk id="56" creationId="{FCD7BBE5-FAE1-4F9F-8F43-26F9A62F5EBA}"/>
          </ac:spMkLst>
        </pc:spChg>
      </pc:sldChg>
      <pc:sldChg chg="add">
        <pc:chgData name="Ohodnicki, Paul Richard" userId="8d120819-9575-4313-8937-9ebbba3aaa58" providerId="ADAL" clId="{147F905F-0BCD-495D-A9EE-35D518C5C8BE}" dt="2023-08-15T00:48:09.211" v="893"/>
        <pc:sldMkLst>
          <pc:docMk/>
          <pc:sldMk cId="850497642" sldId="770"/>
        </pc:sldMkLst>
      </pc:sldChg>
    </pc:docChg>
  </pc:docChgLst>
  <pc:docChgLst>
    <pc:chgData name="Ohodnicki, Paul Richard" userId="8d120819-9575-4313-8937-9ebbba3aaa58" providerId="ADAL" clId="{9820107E-590E-49E2-933D-5B5AF1B88325}"/>
    <pc:docChg chg="undo custSel addSld delSld modSld sldOrd">
      <pc:chgData name="Ohodnicki, Paul Richard" userId="8d120819-9575-4313-8937-9ebbba3aaa58" providerId="ADAL" clId="{9820107E-590E-49E2-933D-5B5AF1B88325}" dt="2023-08-17T01:58:34.975" v="1887" actId="47"/>
      <pc:docMkLst>
        <pc:docMk/>
      </pc:docMkLst>
      <pc:sldChg chg="modSp mod">
        <pc:chgData name="Ohodnicki, Paul Richard" userId="8d120819-9575-4313-8937-9ebbba3aaa58" providerId="ADAL" clId="{9820107E-590E-49E2-933D-5B5AF1B88325}" dt="2023-08-17T01:09:29.385" v="1769" actId="20577"/>
        <pc:sldMkLst>
          <pc:docMk/>
          <pc:sldMk cId="4225946982" sldId="540"/>
        </pc:sldMkLst>
        <pc:spChg chg="mod">
          <ac:chgData name="Ohodnicki, Paul Richard" userId="8d120819-9575-4313-8937-9ebbba3aaa58" providerId="ADAL" clId="{9820107E-590E-49E2-933D-5B5AF1B88325}" dt="2023-08-17T01:08:22.487" v="1765" actId="1035"/>
          <ac:spMkLst>
            <pc:docMk/>
            <pc:sldMk cId="4225946982" sldId="540"/>
            <ac:spMk id="8" creationId="{39E8455A-5816-4F2C-A471-D2DF8DBE4A9A}"/>
          </ac:spMkLst>
        </pc:spChg>
        <pc:spChg chg="mod">
          <ac:chgData name="Ohodnicki, Paul Richard" userId="8d120819-9575-4313-8937-9ebbba3aaa58" providerId="ADAL" clId="{9820107E-590E-49E2-933D-5B5AF1B88325}" dt="2023-08-17T01:09:29.385" v="1769" actId="20577"/>
          <ac:spMkLst>
            <pc:docMk/>
            <pc:sldMk cId="4225946982" sldId="540"/>
            <ac:spMk id="10" creationId="{ABB1D1DA-6780-4A42-8A93-DD0396B5C92C}"/>
          </ac:spMkLst>
        </pc:spChg>
      </pc:sldChg>
      <pc:sldChg chg="modSp mod">
        <pc:chgData name="Ohodnicki, Paul Richard" userId="8d120819-9575-4313-8937-9ebbba3aaa58" providerId="ADAL" clId="{9820107E-590E-49E2-933D-5B5AF1B88325}" dt="2023-08-17T00:52:03.018" v="1449" actId="1037"/>
        <pc:sldMkLst>
          <pc:docMk/>
          <pc:sldMk cId="831902855" sldId="558"/>
        </pc:sldMkLst>
        <pc:spChg chg="mod">
          <ac:chgData name="Ohodnicki, Paul Richard" userId="8d120819-9575-4313-8937-9ebbba3aaa58" providerId="ADAL" clId="{9820107E-590E-49E2-933D-5B5AF1B88325}" dt="2023-08-17T00:52:03.018" v="1449" actId="1037"/>
          <ac:spMkLst>
            <pc:docMk/>
            <pc:sldMk cId="831902855" sldId="558"/>
            <ac:spMk id="24579" creationId="{C4C7FA21-C091-49B2-BF03-59ACC2B73564}"/>
          </ac:spMkLst>
        </pc:spChg>
      </pc:sldChg>
      <pc:sldChg chg="del">
        <pc:chgData name="Ohodnicki, Paul Richard" userId="8d120819-9575-4313-8937-9ebbba3aaa58" providerId="ADAL" clId="{9820107E-590E-49E2-933D-5B5AF1B88325}" dt="2023-08-17T01:05:10.760" v="1564" actId="47"/>
        <pc:sldMkLst>
          <pc:docMk/>
          <pc:sldMk cId="541657455" sldId="607"/>
        </pc:sldMkLst>
      </pc:sldChg>
      <pc:sldChg chg="del">
        <pc:chgData name="Ohodnicki, Paul Richard" userId="8d120819-9575-4313-8937-9ebbba3aaa58" providerId="ADAL" clId="{9820107E-590E-49E2-933D-5B5AF1B88325}" dt="2023-08-17T00:51:26.559" v="1373" actId="47"/>
        <pc:sldMkLst>
          <pc:docMk/>
          <pc:sldMk cId="0" sldId="609"/>
        </pc:sldMkLst>
      </pc:sldChg>
      <pc:sldChg chg="del">
        <pc:chgData name="Ohodnicki, Paul Richard" userId="8d120819-9575-4313-8937-9ebbba3aaa58" providerId="ADAL" clId="{9820107E-590E-49E2-933D-5B5AF1B88325}" dt="2023-08-17T01:05:10.760" v="1564" actId="47"/>
        <pc:sldMkLst>
          <pc:docMk/>
          <pc:sldMk cId="1829713267" sldId="613"/>
        </pc:sldMkLst>
      </pc:sldChg>
      <pc:sldChg chg="del">
        <pc:chgData name="Ohodnicki, Paul Richard" userId="8d120819-9575-4313-8937-9ebbba3aaa58" providerId="ADAL" clId="{9820107E-590E-49E2-933D-5B5AF1B88325}" dt="2023-08-17T01:05:10.760" v="1564" actId="47"/>
        <pc:sldMkLst>
          <pc:docMk/>
          <pc:sldMk cId="3975734680" sldId="625"/>
        </pc:sldMkLst>
      </pc:sldChg>
      <pc:sldChg chg="del">
        <pc:chgData name="Ohodnicki, Paul Richard" userId="8d120819-9575-4313-8937-9ebbba3aaa58" providerId="ADAL" clId="{9820107E-590E-49E2-933D-5B5AF1B88325}" dt="2023-08-17T00:51:31.908" v="1377" actId="47"/>
        <pc:sldMkLst>
          <pc:docMk/>
          <pc:sldMk cId="2873489524" sldId="637"/>
        </pc:sldMkLst>
      </pc:sldChg>
      <pc:sldChg chg="del">
        <pc:chgData name="Ohodnicki, Paul Richard" userId="8d120819-9575-4313-8937-9ebbba3aaa58" providerId="ADAL" clId="{9820107E-590E-49E2-933D-5B5AF1B88325}" dt="2023-08-17T00:51:30.468" v="1376" actId="47"/>
        <pc:sldMkLst>
          <pc:docMk/>
          <pc:sldMk cId="1955861064" sldId="638"/>
        </pc:sldMkLst>
      </pc:sldChg>
      <pc:sldChg chg="del">
        <pc:chgData name="Ohodnicki, Paul Richard" userId="8d120819-9575-4313-8937-9ebbba3aaa58" providerId="ADAL" clId="{9820107E-590E-49E2-933D-5B5AF1B88325}" dt="2023-08-17T01:05:10.760" v="1564" actId="47"/>
        <pc:sldMkLst>
          <pc:docMk/>
          <pc:sldMk cId="984363626" sldId="645"/>
        </pc:sldMkLst>
      </pc:sldChg>
      <pc:sldChg chg="del">
        <pc:chgData name="Ohodnicki, Paul Richard" userId="8d120819-9575-4313-8937-9ebbba3aaa58" providerId="ADAL" clId="{9820107E-590E-49E2-933D-5B5AF1B88325}" dt="2023-08-17T01:05:10.760" v="1564" actId="47"/>
        <pc:sldMkLst>
          <pc:docMk/>
          <pc:sldMk cId="1137867434" sldId="646"/>
        </pc:sldMkLst>
      </pc:sldChg>
      <pc:sldChg chg="modSp mod">
        <pc:chgData name="Ohodnicki, Paul Richard" userId="8d120819-9575-4313-8937-9ebbba3aaa58" providerId="ADAL" clId="{9820107E-590E-49E2-933D-5B5AF1B88325}" dt="2023-08-17T00:34:42.821" v="458" actId="20577"/>
        <pc:sldMkLst>
          <pc:docMk/>
          <pc:sldMk cId="910704740" sldId="647"/>
        </pc:sldMkLst>
        <pc:spChg chg="mod">
          <ac:chgData name="Ohodnicki, Paul Richard" userId="8d120819-9575-4313-8937-9ebbba3aaa58" providerId="ADAL" clId="{9820107E-590E-49E2-933D-5B5AF1B88325}" dt="2023-08-17T00:34:42.821" v="458" actId="20577"/>
          <ac:spMkLst>
            <pc:docMk/>
            <pc:sldMk cId="910704740" sldId="647"/>
            <ac:spMk id="6" creationId="{E8FE430B-C563-4B5E-96EA-2B9CD0D1A9E3}"/>
          </ac:spMkLst>
        </pc:spChg>
      </pc:sldChg>
      <pc:sldChg chg="del">
        <pc:chgData name="Ohodnicki, Paul Richard" userId="8d120819-9575-4313-8937-9ebbba3aaa58" providerId="ADAL" clId="{9820107E-590E-49E2-933D-5B5AF1B88325}" dt="2023-08-17T00:51:27.777" v="1374" actId="47"/>
        <pc:sldMkLst>
          <pc:docMk/>
          <pc:sldMk cId="121560715" sldId="648"/>
        </pc:sldMkLst>
      </pc:sldChg>
      <pc:sldChg chg="del">
        <pc:chgData name="Ohodnicki, Paul Richard" userId="8d120819-9575-4313-8937-9ebbba3aaa58" providerId="ADAL" clId="{9820107E-590E-49E2-933D-5B5AF1B88325}" dt="2023-08-17T00:51:29.049" v="1375" actId="47"/>
        <pc:sldMkLst>
          <pc:docMk/>
          <pc:sldMk cId="1301886560" sldId="649"/>
        </pc:sldMkLst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3332909916" sldId="652"/>
        </pc:sldMkLst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2193841486" sldId="653"/>
        </pc:sldMkLst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1721083105" sldId="654"/>
        </pc:sldMkLst>
      </pc:sldChg>
      <pc:sldChg chg="del">
        <pc:chgData name="Ohodnicki, Paul Richard" userId="8d120819-9575-4313-8937-9ebbba3aaa58" providerId="ADAL" clId="{9820107E-590E-49E2-933D-5B5AF1B88325}" dt="2023-08-17T00:51:37.205" v="1379" actId="47"/>
        <pc:sldMkLst>
          <pc:docMk/>
          <pc:sldMk cId="1021185009" sldId="671"/>
        </pc:sldMkLst>
      </pc:sldChg>
      <pc:sldChg chg="del">
        <pc:chgData name="Ohodnicki, Paul Richard" userId="8d120819-9575-4313-8937-9ebbba3aaa58" providerId="ADAL" clId="{9820107E-590E-49E2-933D-5B5AF1B88325}" dt="2023-08-17T00:50:34.308" v="1341" actId="47"/>
        <pc:sldMkLst>
          <pc:docMk/>
          <pc:sldMk cId="2543325167" sldId="673"/>
        </pc:sldMkLst>
      </pc:sldChg>
      <pc:sldChg chg="del">
        <pc:chgData name="Ohodnicki, Paul Richard" userId="8d120819-9575-4313-8937-9ebbba3aaa58" providerId="ADAL" clId="{9820107E-590E-49E2-933D-5B5AF1B88325}" dt="2023-08-17T01:07:10.574" v="1607" actId="47"/>
        <pc:sldMkLst>
          <pc:docMk/>
          <pc:sldMk cId="3412988635" sldId="674"/>
        </pc:sldMkLst>
      </pc:sldChg>
      <pc:sldChg chg="del">
        <pc:chgData name="Ohodnicki, Paul Richard" userId="8d120819-9575-4313-8937-9ebbba3aaa58" providerId="ADAL" clId="{9820107E-590E-49E2-933D-5B5AF1B88325}" dt="2023-08-17T01:07:10.574" v="1607" actId="47"/>
        <pc:sldMkLst>
          <pc:docMk/>
          <pc:sldMk cId="4045683197" sldId="675"/>
        </pc:sldMkLst>
      </pc:sldChg>
      <pc:sldChg chg="del">
        <pc:chgData name="Ohodnicki, Paul Richard" userId="8d120819-9575-4313-8937-9ebbba3aaa58" providerId="ADAL" clId="{9820107E-590E-49E2-933D-5B5AF1B88325}" dt="2023-08-17T01:07:10.574" v="1607" actId="47"/>
        <pc:sldMkLst>
          <pc:docMk/>
          <pc:sldMk cId="129860372" sldId="676"/>
        </pc:sldMkLst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649027990" sldId="678"/>
        </pc:sldMkLst>
      </pc:sldChg>
      <pc:sldChg chg="ord">
        <pc:chgData name="Ohodnicki, Paul Richard" userId="8d120819-9575-4313-8937-9ebbba3aaa58" providerId="ADAL" clId="{9820107E-590E-49E2-933D-5B5AF1B88325}" dt="2023-08-17T00:54:03.856" v="1453"/>
        <pc:sldMkLst>
          <pc:docMk/>
          <pc:sldMk cId="3219490221" sldId="680"/>
        </pc:sldMkLst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3867460780" sldId="681"/>
        </pc:sldMkLst>
      </pc:sldChg>
      <pc:sldChg chg="del">
        <pc:chgData name="Ohodnicki, Paul Richard" userId="8d120819-9575-4313-8937-9ebbba3aaa58" providerId="ADAL" clId="{9820107E-590E-49E2-933D-5B5AF1B88325}" dt="2023-08-17T00:54:54.450" v="1454" actId="47"/>
        <pc:sldMkLst>
          <pc:docMk/>
          <pc:sldMk cId="800328129" sldId="682"/>
        </pc:sldMkLst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2642310655" sldId="687"/>
        </pc:sldMkLst>
      </pc:sldChg>
      <pc:sldChg chg="del">
        <pc:chgData name="Ohodnicki, Paul Richard" userId="8d120819-9575-4313-8937-9ebbba3aaa58" providerId="ADAL" clId="{9820107E-590E-49E2-933D-5B5AF1B88325}" dt="2023-08-17T00:53:11.098" v="1450" actId="47"/>
        <pc:sldMkLst>
          <pc:docMk/>
          <pc:sldMk cId="777490246" sldId="688"/>
        </pc:sldMkLst>
      </pc:sldChg>
      <pc:sldChg chg="del">
        <pc:chgData name="Ohodnicki, Paul Richard" userId="8d120819-9575-4313-8937-9ebbba3aaa58" providerId="ADAL" clId="{9820107E-590E-49E2-933D-5B5AF1B88325}" dt="2023-08-17T01:05:10.760" v="1564" actId="47"/>
        <pc:sldMkLst>
          <pc:docMk/>
          <pc:sldMk cId="393876492" sldId="698"/>
        </pc:sldMkLst>
      </pc:sldChg>
      <pc:sldChg chg="del">
        <pc:chgData name="Ohodnicki, Paul Richard" userId="8d120819-9575-4313-8937-9ebbba3aaa58" providerId="ADAL" clId="{9820107E-590E-49E2-933D-5B5AF1B88325}" dt="2023-08-17T01:05:10.760" v="1564" actId="47"/>
        <pc:sldMkLst>
          <pc:docMk/>
          <pc:sldMk cId="401825955" sldId="725"/>
        </pc:sldMkLst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1195341970" sldId="733"/>
        </pc:sldMkLst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490942232" sldId="735"/>
        </pc:sldMkLst>
      </pc:sldChg>
      <pc:sldChg chg="modSp mod">
        <pc:chgData name="Ohodnicki, Paul Richard" userId="8d120819-9575-4313-8937-9ebbba3aaa58" providerId="ADAL" clId="{9820107E-590E-49E2-933D-5B5AF1B88325}" dt="2023-08-17T01:03:01.252" v="1511" actId="20577"/>
        <pc:sldMkLst>
          <pc:docMk/>
          <pc:sldMk cId="2792395450" sldId="746"/>
        </pc:sldMkLst>
        <pc:spChg chg="mod">
          <ac:chgData name="Ohodnicki, Paul Richard" userId="8d120819-9575-4313-8937-9ebbba3aaa58" providerId="ADAL" clId="{9820107E-590E-49E2-933D-5B5AF1B88325}" dt="2023-08-17T01:03:01.252" v="1511" actId="20577"/>
          <ac:spMkLst>
            <pc:docMk/>
            <pc:sldMk cId="2792395450" sldId="746"/>
            <ac:spMk id="2" creationId="{56D2CF81-CA31-4719-9A7E-EB619523EF52}"/>
          </ac:spMkLst>
        </pc:spChg>
      </pc:sldChg>
      <pc:sldChg chg="modSp del mod">
        <pc:chgData name="Ohodnicki, Paul Richard" userId="8d120819-9575-4313-8937-9ebbba3aaa58" providerId="ADAL" clId="{9820107E-590E-49E2-933D-5B5AF1B88325}" dt="2023-08-17T01:05:10.760" v="1564" actId="47"/>
        <pc:sldMkLst>
          <pc:docMk/>
          <pc:sldMk cId="1985651035" sldId="747"/>
        </pc:sldMkLst>
        <pc:spChg chg="mod">
          <ac:chgData name="Ohodnicki, Paul Richard" userId="8d120819-9575-4313-8937-9ebbba3aaa58" providerId="ADAL" clId="{9820107E-590E-49E2-933D-5B5AF1B88325}" dt="2023-08-17T01:03:13.302" v="1514" actId="20577"/>
          <ac:spMkLst>
            <pc:docMk/>
            <pc:sldMk cId="1985651035" sldId="747"/>
            <ac:spMk id="2" creationId="{56D2CF81-CA31-4719-9A7E-EB619523EF52}"/>
          </ac:spMkLst>
        </pc:spChg>
      </pc:sldChg>
      <pc:sldChg chg="del">
        <pc:chgData name="Ohodnicki, Paul Richard" userId="8d120819-9575-4313-8937-9ebbba3aaa58" providerId="ADAL" clId="{9820107E-590E-49E2-933D-5B5AF1B88325}" dt="2023-08-17T00:50:35.507" v="1342" actId="47"/>
        <pc:sldMkLst>
          <pc:docMk/>
          <pc:sldMk cId="229734588" sldId="749"/>
        </pc:sldMkLst>
      </pc:sldChg>
      <pc:sldChg chg="del">
        <pc:chgData name="Ohodnicki, Paul Richard" userId="8d120819-9575-4313-8937-9ebbba3aaa58" providerId="ADAL" clId="{9820107E-590E-49E2-933D-5B5AF1B88325}" dt="2023-08-17T00:50:36.892" v="1343" actId="47"/>
        <pc:sldMkLst>
          <pc:docMk/>
          <pc:sldMk cId="4082887608" sldId="763"/>
        </pc:sldMkLst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185432839" sldId="764"/>
        </pc:sldMkLst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1598829232" sldId="765"/>
        </pc:sldMkLst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1549498227" sldId="766"/>
        </pc:sldMkLst>
      </pc:sldChg>
      <pc:sldChg chg="modSp mod">
        <pc:chgData name="Ohodnicki, Paul Richard" userId="8d120819-9575-4313-8937-9ebbba3aaa58" providerId="ADAL" clId="{9820107E-590E-49E2-933D-5B5AF1B88325}" dt="2023-08-17T01:11:09.982" v="1886" actId="20577"/>
        <pc:sldMkLst>
          <pc:docMk/>
          <pc:sldMk cId="3484496186" sldId="767"/>
        </pc:sldMkLst>
        <pc:spChg chg="mod">
          <ac:chgData name="Ohodnicki, Paul Richard" userId="8d120819-9575-4313-8937-9ebbba3aaa58" providerId="ADAL" clId="{9820107E-590E-49E2-933D-5B5AF1B88325}" dt="2023-08-17T01:05:27.230" v="1606" actId="20577"/>
          <ac:spMkLst>
            <pc:docMk/>
            <pc:sldMk cId="3484496186" sldId="767"/>
            <ac:spMk id="43" creationId="{79BBCD77-8DD7-4EE2-BC51-D5B44179C315}"/>
          </ac:spMkLst>
        </pc:spChg>
        <pc:spChg chg="mod">
          <ac:chgData name="Ohodnicki, Paul Richard" userId="8d120819-9575-4313-8937-9ebbba3aaa58" providerId="ADAL" clId="{9820107E-590E-49E2-933D-5B5AF1B88325}" dt="2023-08-17T01:11:09.982" v="1886" actId="20577"/>
          <ac:spMkLst>
            <pc:docMk/>
            <pc:sldMk cId="3484496186" sldId="767"/>
            <ac:spMk id="56" creationId="{3262D0C5-8EDF-474A-A728-C49C11C2796C}"/>
          </ac:spMkLst>
        </pc:spChg>
      </pc:sldChg>
      <pc:sldChg chg="del">
        <pc:chgData name="Ohodnicki, Paul Richard" userId="8d120819-9575-4313-8937-9ebbba3aaa58" providerId="ADAL" clId="{9820107E-590E-49E2-933D-5B5AF1B88325}" dt="2023-08-17T00:53:30.130" v="1451" actId="47"/>
        <pc:sldMkLst>
          <pc:docMk/>
          <pc:sldMk cId="2193284557" sldId="769"/>
        </pc:sldMkLst>
      </pc:sldChg>
      <pc:sldChg chg="del">
        <pc:chgData name="Ohodnicki, Paul Richard" userId="8d120819-9575-4313-8937-9ebbba3aaa58" providerId="ADAL" clId="{9820107E-590E-49E2-933D-5B5AF1B88325}" dt="2023-08-17T00:51:36.230" v="1378" actId="47"/>
        <pc:sldMkLst>
          <pc:docMk/>
          <pc:sldMk cId="850497642" sldId="770"/>
        </pc:sldMkLst>
      </pc:sldChg>
      <pc:sldChg chg="modSp add mod">
        <pc:chgData name="Ohodnicki, Paul Richard" userId="8d120819-9575-4313-8937-9ebbba3aaa58" providerId="ADAL" clId="{9820107E-590E-49E2-933D-5B5AF1B88325}" dt="2023-08-17T00:38:32.464" v="847" actId="20577"/>
        <pc:sldMkLst>
          <pc:docMk/>
          <pc:sldMk cId="3568942402" sldId="771"/>
        </pc:sldMkLst>
        <pc:spChg chg="mod">
          <ac:chgData name="Ohodnicki, Paul Richard" userId="8d120819-9575-4313-8937-9ebbba3aaa58" providerId="ADAL" clId="{9820107E-590E-49E2-933D-5B5AF1B88325}" dt="2023-08-17T00:38:32.464" v="847" actId="20577"/>
          <ac:spMkLst>
            <pc:docMk/>
            <pc:sldMk cId="3568942402" sldId="771"/>
            <ac:spMk id="6" creationId="{E8FE430B-C563-4B5E-96EA-2B9CD0D1A9E3}"/>
          </ac:spMkLst>
        </pc:spChg>
        <pc:spChg chg="mod">
          <ac:chgData name="Ohodnicki, Paul Richard" userId="8d120819-9575-4313-8937-9ebbba3aaa58" providerId="ADAL" clId="{9820107E-590E-49E2-933D-5B5AF1B88325}" dt="2023-08-17T00:33:53.936" v="431" actId="20577"/>
          <ac:spMkLst>
            <pc:docMk/>
            <pc:sldMk cId="3568942402" sldId="771"/>
            <ac:spMk id="42" creationId="{58EC5D43-2D2E-45DA-B196-7D9D304A0A0B}"/>
          </ac:spMkLst>
        </pc:spChg>
      </pc:sldChg>
      <pc:sldChg chg="addSp delSp modSp add mod">
        <pc:chgData name="Ohodnicki, Paul Richard" userId="8d120819-9575-4313-8937-9ebbba3aaa58" providerId="ADAL" clId="{9820107E-590E-49E2-933D-5B5AF1B88325}" dt="2023-08-17T00:48:57.835" v="1185" actId="1076"/>
        <pc:sldMkLst>
          <pc:docMk/>
          <pc:sldMk cId="3956946964" sldId="772"/>
        </pc:sldMkLst>
        <pc:spChg chg="del mod">
          <ac:chgData name="Ohodnicki, Paul Richard" userId="8d120819-9575-4313-8937-9ebbba3aaa58" providerId="ADAL" clId="{9820107E-590E-49E2-933D-5B5AF1B88325}" dt="2023-08-17T00:43:11.893" v="850" actId="478"/>
          <ac:spMkLst>
            <pc:docMk/>
            <pc:sldMk cId="3956946964" sldId="772"/>
            <ac:spMk id="6" creationId="{E8FE430B-C563-4B5E-96EA-2B9CD0D1A9E3}"/>
          </ac:spMkLst>
        </pc:spChg>
        <pc:spChg chg="add mod">
          <ac:chgData name="Ohodnicki, Paul Richard" userId="8d120819-9575-4313-8937-9ebbba3aaa58" providerId="ADAL" clId="{9820107E-590E-49E2-933D-5B5AF1B88325}" dt="2023-08-17T00:48:04.225" v="1171" actId="1038"/>
          <ac:spMkLst>
            <pc:docMk/>
            <pc:sldMk cId="3956946964" sldId="772"/>
            <ac:spMk id="7" creationId="{FB00DC86-D8F6-7A74-D64F-2E359839955C}"/>
          </ac:spMkLst>
        </pc:spChg>
        <pc:spChg chg="mod">
          <ac:chgData name="Ohodnicki, Paul Richard" userId="8d120819-9575-4313-8937-9ebbba3aaa58" providerId="ADAL" clId="{9820107E-590E-49E2-933D-5B5AF1B88325}" dt="2023-08-17T00:48:10.607" v="1176" actId="1035"/>
          <ac:spMkLst>
            <pc:docMk/>
            <pc:sldMk cId="3956946964" sldId="772"/>
            <ac:spMk id="42" creationId="{58EC5D43-2D2E-45DA-B196-7D9D304A0A0B}"/>
          </ac:spMkLst>
        </pc:spChg>
        <pc:graphicFrameChg chg="add del mod">
          <ac:chgData name="Ohodnicki, Paul Richard" userId="8d120819-9575-4313-8937-9ebbba3aaa58" providerId="ADAL" clId="{9820107E-590E-49E2-933D-5B5AF1B88325}" dt="2023-08-17T00:47:12.022" v="1089" actId="478"/>
          <ac:graphicFrameMkLst>
            <pc:docMk/>
            <pc:sldMk cId="3956946964" sldId="772"/>
            <ac:graphicFrameMk id="5" creationId="{DD7F45B6-B5B5-9381-C2E3-06576537E88B}"/>
          </ac:graphicFrameMkLst>
        </pc:graphicFrameChg>
        <pc:picChg chg="add del mod ord modCrop">
          <ac:chgData name="Ohodnicki, Paul Richard" userId="8d120819-9575-4313-8937-9ebbba3aaa58" providerId="ADAL" clId="{9820107E-590E-49E2-933D-5B5AF1B88325}" dt="2023-08-17T00:47:42.909" v="1101" actId="1035"/>
          <ac:picMkLst>
            <pc:docMk/>
            <pc:sldMk cId="3956946964" sldId="772"/>
            <ac:picMk id="3" creationId="{8ABF763F-68F6-9114-8D9A-A6E0DC666DCE}"/>
          </ac:picMkLst>
        </pc:picChg>
        <pc:picChg chg="del">
          <ac:chgData name="Ohodnicki, Paul Richard" userId="8d120819-9575-4313-8937-9ebbba3aaa58" providerId="ADAL" clId="{9820107E-590E-49E2-933D-5B5AF1B88325}" dt="2023-08-17T00:45:09.845" v="865"/>
          <ac:picMkLst>
            <pc:docMk/>
            <pc:sldMk cId="3956946964" sldId="772"/>
            <ac:picMk id="4" creationId="{3DE77F89-2837-8581-54EB-977FB5ECE286}"/>
          </ac:picMkLst>
        </pc:picChg>
        <pc:picChg chg="add mod modCrop">
          <ac:chgData name="Ohodnicki, Paul Richard" userId="8d120819-9575-4313-8937-9ebbba3aaa58" providerId="ADAL" clId="{9820107E-590E-49E2-933D-5B5AF1B88325}" dt="2023-08-17T00:48:57.835" v="1185" actId="1076"/>
          <ac:picMkLst>
            <pc:docMk/>
            <pc:sldMk cId="3956946964" sldId="772"/>
            <ac:picMk id="9" creationId="{4C803FFA-3BD1-DCA1-6738-CCF839F8DE6D}"/>
          </ac:picMkLst>
        </pc:picChg>
        <pc:picChg chg="add del">
          <ac:chgData name="Ohodnicki, Paul Richard" userId="8d120819-9575-4313-8937-9ebbba3aaa58" providerId="ADAL" clId="{9820107E-590E-49E2-933D-5B5AF1B88325}" dt="2023-08-17T00:43:14.546" v="852" actId="478"/>
          <ac:picMkLst>
            <pc:docMk/>
            <pc:sldMk cId="3956946964" sldId="772"/>
            <ac:picMk id="1026" creationId="{839EC9A5-25CE-AD3B-CBBF-3828A7301669}"/>
          </ac:picMkLst>
        </pc:picChg>
        <pc:picChg chg="add mod">
          <ac:chgData name="Ohodnicki, Paul Richard" userId="8d120819-9575-4313-8937-9ebbba3aaa58" providerId="ADAL" clId="{9820107E-590E-49E2-933D-5B5AF1B88325}" dt="2023-08-17T00:47:19.227" v="1091" actId="1076"/>
          <ac:picMkLst>
            <pc:docMk/>
            <pc:sldMk cId="3956946964" sldId="772"/>
            <ac:picMk id="1027" creationId="{17273519-8467-B127-9378-6B673BB5B52C}"/>
          </ac:picMkLst>
        </pc:picChg>
      </pc:sldChg>
      <pc:sldChg chg="modSp add mod">
        <pc:chgData name="Ohodnicki, Paul Richard" userId="8d120819-9575-4313-8937-9ebbba3aaa58" providerId="ADAL" clId="{9820107E-590E-49E2-933D-5B5AF1B88325}" dt="2023-08-17T01:02:47.321" v="1502" actId="20577"/>
        <pc:sldMkLst>
          <pc:docMk/>
          <pc:sldMk cId="1070623764" sldId="773"/>
        </pc:sldMkLst>
        <pc:spChg chg="mod">
          <ac:chgData name="Ohodnicki, Paul Richard" userId="8d120819-9575-4313-8937-9ebbba3aaa58" providerId="ADAL" clId="{9820107E-590E-49E2-933D-5B5AF1B88325}" dt="2023-08-17T01:02:47.321" v="1502" actId="20577"/>
          <ac:spMkLst>
            <pc:docMk/>
            <pc:sldMk cId="1070623764" sldId="773"/>
            <ac:spMk id="2" creationId="{56D2CF81-CA31-4719-9A7E-EB619523EF52}"/>
          </ac:spMkLst>
        </pc:spChg>
      </pc:sldChg>
      <pc:sldChg chg="modSp add mod">
        <pc:chgData name="Ohodnicki, Paul Richard" userId="8d120819-9575-4313-8937-9ebbba3aaa58" providerId="ADAL" clId="{9820107E-590E-49E2-933D-5B5AF1B88325}" dt="2023-08-17T01:10:35.009" v="1836" actId="14100"/>
        <pc:sldMkLst>
          <pc:docMk/>
          <pc:sldMk cId="1831110507" sldId="774"/>
        </pc:sldMkLst>
        <pc:spChg chg="mod">
          <ac:chgData name="Ohodnicki, Paul Richard" userId="8d120819-9575-4313-8937-9ebbba3aaa58" providerId="ADAL" clId="{9820107E-590E-49E2-933D-5B5AF1B88325}" dt="2023-08-17T01:10:35.009" v="1836" actId="14100"/>
          <ac:spMkLst>
            <pc:docMk/>
            <pc:sldMk cId="1831110507" sldId="774"/>
            <ac:spMk id="9" creationId="{268D1E30-A779-425A-8E78-0B59B4E5F9EB}"/>
          </ac:spMkLst>
        </pc:spChg>
        <pc:spChg chg="mod">
          <ac:chgData name="Ohodnicki, Paul Richard" userId="8d120819-9575-4313-8937-9ebbba3aaa58" providerId="ADAL" clId="{9820107E-590E-49E2-933D-5B5AF1B88325}" dt="2023-08-17T01:04:25.090" v="1539" actId="20577"/>
          <ac:spMkLst>
            <pc:docMk/>
            <pc:sldMk cId="1831110507" sldId="774"/>
            <ac:spMk id="13" creationId="{D7D6B403-0D42-4E85-8E53-DDED9F3069DF}"/>
          </ac:spMkLst>
        </pc:spChg>
      </pc:sldChg>
      <pc:sldChg chg="modSp add mod">
        <pc:chgData name="Ohodnicki, Paul Richard" userId="8d120819-9575-4313-8937-9ebbba3aaa58" providerId="ADAL" clId="{9820107E-590E-49E2-933D-5B5AF1B88325}" dt="2023-08-17T01:04:33.418" v="1563" actId="20577"/>
        <pc:sldMkLst>
          <pc:docMk/>
          <pc:sldMk cId="2015547945" sldId="775"/>
        </pc:sldMkLst>
        <pc:spChg chg="mod">
          <ac:chgData name="Ohodnicki, Paul Richard" userId="8d120819-9575-4313-8937-9ebbba3aaa58" providerId="ADAL" clId="{9820107E-590E-49E2-933D-5B5AF1B88325}" dt="2023-08-17T01:04:33.418" v="1563" actId="20577"/>
          <ac:spMkLst>
            <pc:docMk/>
            <pc:sldMk cId="2015547945" sldId="775"/>
            <ac:spMk id="7" creationId="{DE6B86CB-974D-4FD7-A51B-7A5169523D63}"/>
          </ac:spMkLst>
        </pc:spChg>
      </pc:sldChg>
      <pc:sldChg chg="add">
        <pc:chgData name="Ohodnicki, Paul Richard" userId="8d120819-9575-4313-8937-9ebbba3aaa58" providerId="ADAL" clId="{9820107E-590E-49E2-933D-5B5AF1B88325}" dt="2023-08-17T01:04:01.327" v="1515"/>
        <pc:sldMkLst>
          <pc:docMk/>
          <pc:sldMk cId="2067840424" sldId="776"/>
        </pc:sldMkLst>
      </pc:sldChg>
      <pc:sldChg chg="add">
        <pc:chgData name="Ohodnicki, Paul Richard" userId="8d120819-9575-4313-8937-9ebbba3aaa58" providerId="ADAL" clId="{9820107E-590E-49E2-933D-5B5AF1B88325}" dt="2023-08-17T01:04:01.327" v="1515"/>
        <pc:sldMkLst>
          <pc:docMk/>
          <pc:sldMk cId="237076006" sldId="777"/>
        </pc:sldMkLst>
      </pc:sldChg>
      <pc:sldChg chg="add del">
        <pc:chgData name="Ohodnicki, Paul Richard" userId="8d120819-9575-4313-8937-9ebbba3aaa58" providerId="ADAL" clId="{9820107E-590E-49E2-933D-5B5AF1B88325}" dt="2023-08-17T01:58:34.975" v="1887" actId="47"/>
        <pc:sldMkLst>
          <pc:docMk/>
          <pc:sldMk cId="1092904994" sldId="778"/>
        </pc:sldMkLst>
      </pc:sldChg>
      <pc:sldChg chg="add">
        <pc:chgData name="Ohodnicki, Paul Richard" userId="8d120819-9575-4313-8937-9ebbba3aaa58" providerId="ADAL" clId="{9820107E-590E-49E2-933D-5B5AF1B88325}" dt="2023-08-17T01:04:01.327" v="1515"/>
        <pc:sldMkLst>
          <pc:docMk/>
          <pc:sldMk cId="213840277" sldId="779"/>
        </pc:sldMkLst>
      </pc:sldChg>
      <pc:sldMasterChg chg="delSldLayout">
        <pc:chgData name="Ohodnicki, Paul Richard" userId="8d120819-9575-4313-8937-9ebbba3aaa58" providerId="ADAL" clId="{9820107E-590E-49E2-933D-5B5AF1B88325}" dt="2023-08-17T00:51:37.205" v="1379" actId="47"/>
        <pc:sldMasterMkLst>
          <pc:docMk/>
          <pc:sldMasterMk cId="0" sldId="2147483648"/>
        </pc:sldMasterMkLst>
        <pc:sldLayoutChg chg="del">
          <pc:chgData name="Ohodnicki, Paul Richard" userId="8d120819-9575-4313-8937-9ebbba3aaa58" providerId="ADAL" clId="{9820107E-590E-49E2-933D-5B5AF1B88325}" dt="2023-08-17T00:51:37.205" v="1379" actId="47"/>
          <pc:sldLayoutMkLst>
            <pc:docMk/>
            <pc:sldMasterMk cId="0" sldId="2147483648"/>
            <pc:sldLayoutMk cId="4061422923" sldId="214748421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F092D682-1567-495D-9063-60E089551544}" type="datetime1">
              <a:rPr lang="en-US"/>
              <a:pPr>
                <a:defRPr/>
              </a:pPr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7BA5BB61-347D-4DA4-8940-EA7D4002A9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44075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904EDAAF-8A65-4109-B10B-44E3D8463BAE}" type="datetime1">
              <a:rPr lang="en-US"/>
              <a:pPr>
                <a:defRPr/>
              </a:pPr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2958" tIns="46479" rIns="92958" bIns="46479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ABC7D4E-8D56-454D-A237-F8ED9C4D2A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59634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8F510A15-3326-4DF8-8A78-DAB6AC3052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3C20AF55-0923-4683-A765-5C36BE8182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58ED2FD9-BBF8-49B0-A164-5DB14ABEF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9C3278-3826-494C-AC16-A6245B0B7809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D3B4DB-0AC1-40EA-AE92-9D9F875B8AB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5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088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3060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7569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230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155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680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540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900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931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9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2E8C3A8F-5B14-41A3-87D4-E50FC294D8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90551173-116B-4683-8ECA-89F53F5D3F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FF375600-6F40-4F26-8631-F2C182393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979DCF1-D130-4819-B274-FFD841725FDF}" type="slidenum">
              <a:rPr lang="en-US" altLang="en-US" sz="1200"/>
              <a:pPr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1977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192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869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05161EF-0EC5-47F3-BA55-0DDF2A78C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C0AF7-DE6C-43F7-903C-527E3F2FA3CC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FB114DC-F992-4C61-A836-A0940D46E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909F054-BF4E-4AB0-ADF5-63D9EF8CC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88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4ECC935F-B5E1-4F9A-AC07-22A43D6707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78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92F7C37-2225-41D5-9B50-69ED99CCC0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16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14400"/>
            <a:ext cx="20955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14400"/>
            <a:ext cx="6134100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9E3BEDA0-FAD9-477B-B3F4-B49A3EEEE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78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November 2013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94DB2A43-2CC4-430A-B2C2-ED3F2536B04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0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6FE9381B-2C5C-426B-B076-4C02A5367C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3725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21EB6935-305C-4CBD-B64A-167CEBA603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424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754" y="83447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754" y="20949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754" y="2734712"/>
            <a:ext cx="4040188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8579" y="20949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8579" y="2734712"/>
            <a:ext cx="4041775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9FFE7954-3070-4897-AD54-8075EE00DC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01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7FA230B8-0261-4931-B2E1-71E36A7E35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5455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A07E84E-F237-494C-94E4-02B1C63493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98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44" y="916445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694" y="916446"/>
            <a:ext cx="5111750" cy="50486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8844" y="2078495"/>
            <a:ext cx="3008313" cy="40462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A5436A7E-B44D-4047-82DD-E9A16CAEEB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0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35845"/>
            <a:ext cx="5486400" cy="37917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35F0D67-1C60-498D-95EF-18C5EED00E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9300" y="914400"/>
            <a:ext cx="7924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9812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on text regions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0" y="62992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2B5E"/>
                </a:solidFill>
                <a:latin typeface="Georgia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November 2013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300" y="6299200"/>
            <a:ext cx="6223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2B5E"/>
                </a:solidFill>
                <a:latin typeface="Georgia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B47BBC-2226-4C0D-96D3-63D12639B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t="10924" r="5413" b="12719"/>
          <a:stretch/>
        </p:blipFill>
        <p:spPr>
          <a:xfrm>
            <a:off x="7845435" y="107910"/>
            <a:ext cx="1072035" cy="4487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0C0481-762D-4D71-B80E-0664ACE8610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4" y="110046"/>
            <a:ext cx="1339872" cy="44662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0A84E64-D07B-46B7-BB29-206758330F2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83130" y="75777"/>
            <a:ext cx="2784533" cy="60155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ts val="600"/>
        </a:spcAft>
        <a:buClr>
          <a:srgbClr val="000000"/>
        </a:buClr>
        <a:buChar char="•"/>
        <a:defRPr sz="3200">
          <a:solidFill>
            <a:srgbClr val="002B5E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ts val="1200"/>
        </a:spcAft>
        <a:buClr>
          <a:srgbClr val="000000"/>
        </a:buClr>
        <a:buChar char="–"/>
        <a:defRPr sz="2800">
          <a:solidFill>
            <a:srgbClr val="002B5E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ts val="1200"/>
        </a:spcAft>
        <a:buClr>
          <a:srgbClr val="000000"/>
        </a:buClr>
        <a:buChar char="•"/>
        <a:defRPr sz="2400">
          <a:solidFill>
            <a:srgbClr val="002B5E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rgbClr val="002B5E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ts val="1200"/>
        </a:spcAft>
        <a:buClr>
          <a:srgbClr val="000000"/>
        </a:buClr>
        <a:buChar char="»"/>
        <a:defRPr sz="2000">
          <a:solidFill>
            <a:srgbClr val="002B5E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amped@pitt.ed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hyperlink" Target="mailto:vidicba@pitt.edu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5" Type="http://schemas.openxmlformats.org/officeDocument/2006/relationships/image" Target="../media/image31.jpg"/><Relationship Id="rId10" Type="http://schemas.openxmlformats.org/officeDocument/2006/relationships/image" Target="../media/image26.png"/><Relationship Id="rId19" Type="http://schemas.openxmlformats.org/officeDocument/2006/relationships/image" Target="../media/image35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2.png"/><Relationship Id="rId10" Type="http://schemas.openxmlformats.org/officeDocument/2006/relationships/image" Target="../media/image46.jpe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7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28.pn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9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7.pn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gineering.pitt.edu/AMPED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https://content.niobium.tech/l/903131/2023-05-12/ctv11/903131/1683918089RfC43SQz/WorkShopNano_Footer.p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7" descr="title-slide.jpg">
            <a:extLst>
              <a:ext uri="{FF2B5EF4-FFF2-40B4-BE49-F238E27FC236}">
                <a16:creationId xmlns:a16="http://schemas.microsoft.com/office/drawing/2014/main" id="{1B22EBC4-9FC2-4A88-8310-9822284D6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7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9E8455A-5816-4F2C-A471-D2DF8DBE4A9A}"/>
              </a:ext>
            </a:extLst>
          </p:cNvPr>
          <p:cNvSpPr txBox="1">
            <a:spLocks noChangeArrowheads="1"/>
          </p:cNvSpPr>
          <p:nvPr/>
        </p:nvSpPr>
        <p:spPr>
          <a:xfrm>
            <a:off x="183130" y="780454"/>
            <a:ext cx="6948121" cy="2564105"/>
          </a:xfrm>
          <a:prstGeom prst="rect">
            <a:avLst/>
          </a:prstGeom>
        </p:spPr>
        <p:txBody>
          <a:bodyPr lIns="91407" tIns="45704" rIns="91407" bIns="45704"/>
          <a:lstStyle/>
          <a:p>
            <a:pPr>
              <a:defRPr/>
            </a:pPr>
            <a:r>
              <a:rPr lang="en-US" sz="2800" b="1" dirty="0">
                <a:solidFill>
                  <a:schemeClr val="accent3"/>
                </a:solidFill>
                <a:latin typeface="Arial" charset="0"/>
                <a:ea typeface="ＭＳ Ｐゴシック" pitchFamily="34" charset="-128"/>
              </a:rPr>
              <a:t>Nanocrystalline Soft Magnetics Workshop 2023</a:t>
            </a:r>
            <a:endParaRPr lang="en-US" sz="2600" b="1" dirty="0">
              <a:solidFill>
                <a:schemeClr val="accent3"/>
              </a:solidFill>
              <a:latin typeface="Arial" charset="0"/>
              <a:ea typeface="ＭＳ Ｐゴシック" pitchFamily="34" charset="-128"/>
            </a:endParaRPr>
          </a:p>
          <a:p>
            <a:pPr>
              <a:defRPr/>
            </a:pPr>
            <a:endParaRPr lang="en-US" sz="2000" b="1" dirty="0">
              <a:solidFill>
                <a:srgbClr val="660066"/>
              </a:solidFill>
              <a:latin typeface="Arial" charset="0"/>
              <a:ea typeface="ＭＳ Ｐゴシック" pitchFamily="34" charset="-128"/>
            </a:endParaRP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  <a:t>Introduction and AMPED Overview</a:t>
            </a:r>
            <a:endParaRPr lang="en-US" sz="2000" b="1" dirty="0">
              <a:solidFill>
                <a:schemeClr val="bg1"/>
              </a:solidFill>
              <a:latin typeface="Arial" charset="0"/>
            </a:endParaRPr>
          </a:p>
          <a:p>
            <a:pPr>
              <a:defRPr/>
            </a:pPr>
            <a:endParaRPr lang="en-US" sz="2000" b="1" dirty="0">
              <a:solidFill>
                <a:schemeClr val="bg1"/>
              </a:solidFill>
              <a:latin typeface="Arial" charset="0"/>
            </a:endParaRP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August 17</a:t>
            </a:r>
            <a:r>
              <a:rPr lang="en-US" sz="2000" b="1" baseline="30000" dirty="0">
                <a:solidFill>
                  <a:schemeClr val="bg1"/>
                </a:solidFill>
                <a:latin typeface="Arial" charset="0"/>
              </a:rPr>
              <a:t>th</a:t>
            </a:r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, 2023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E5840B-876D-4F8E-8B8D-54C84DDBDAE1}"/>
              </a:ext>
            </a:extLst>
          </p:cNvPr>
          <p:cNvSpPr/>
          <p:nvPr/>
        </p:nvSpPr>
        <p:spPr bwMode="auto">
          <a:xfrm>
            <a:off x="90312" y="90313"/>
            <a:ext cx="3635022" cy="5870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C5CB7-B0F0-472A-9719-2724580017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t="10924" r="5413" b="12719"/>
          <a:stretch/>
        </p:blipFill>
        <p:spPr>
          <a:xfrm>
            <a:off x="4929718" y="142393"/>
            <a:ext cx="1072035" cy="448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556F84-AA6E-4CC4-95F7-432DFC7CC3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29" y="144528"/>
            <a:ext cx="1339872" cy="44662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1FCE430-6174-4741-A2D8-EB928A7C7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30" y="75777"/>
            <a:ext cx="2784533" cy="601558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BB1D1DA-6780-4A42-8A93-DD0396B5C92C}"/>
              </a:ext>
            </a:extLst>
          </p:cNvPr>
          <p:cNvSpPr txBox="1">
            <a:spLocks noChangeArrowheads="1"/>
          </p:cNvSpPr>
          <p:nvPr/>
        </p:nvSpPr>
        <p:spPr>
          <a:xfrm>
            <a:off x="156497" y="3065471"/>
            <a:ext cx="6137770" cy="1907699"/>
          </a:xfrm>
          <a:prstGeom prst="rect">
            <a:avLst/>
          </a:prstGeom>
        </p:spPr>
        <p:txBody>
          <a:bodyPr lIns="91407" tIns="45704" rIns="91407" bIns="45704"/>
          <a:lstStyle/>
          <a:p>
            <a:pPr>
              <a:defRPr/>
            </a:pPr>
            <a:r>
              <a:rPr lang="en-US" sz="1800" dirty="0">
                <a:solidFill>
                  <a:schemeClr val="accent3"/>
                </a:solidFill>
                <a:latin typeface="Arial" charset="0"/>
                <a:ea typeface="ＭＳ Ｐゴシック" pitchFamily="34" charset="-128"/>
              </a:rPr>
              <a:t>Prof. Paul R. Ohodnicki, Jr., </a:t>
            </a:r>
          </a:p>
          <a:p>
            <a:pPr>
              <a:defRPr/>
            </a:pPr>
            <a:r>
              <a:rPr lang="en-US" sz="1800" dirty="0">
                <a:solidFill>
                  <a:schemeClr val="accent3"/>
                </a:solidFill>
                <a:latin typeface="Arial" charset="0"/>
                <a:ea typeface="ＭＳ Ｐゴシック" pitchFamily="34" charset="-128"/>
              </a:rPr>
              <a:t>Director, Advanced Magnetics for Power and Energy Development Consortium (AMPED)</a:t>
            </a:r>
            <a:endParaRPr lang="en-US" sz="1800" dirty="0">
              <a:solidFill>
                <a:schemeClr val="accent3"/>
              </a:solidFill>
              <a:latin typeface="Arial" charset="0"/>
            </a:endParaRPr>
          </a:p>
          <a:p>
            <a:pPr>
              <a:defRPr/>
            </a:pPr>
            <a:r>
              <a:rPr lang="en-US" sz="1800" dirty="0">
                <a:solidFill>
                  <a:schemeClr val="accent3"/>
                </a:solidFill>
                <a:latin typeface="Arial" charset="0"/>
                <a:ea typeface="ＭＳ Ｐゴシック" pitchFamily="34" charset="-128"/>
              </a:rPr>
              <a:t>RK Mellon Faculty Fellow in Energy</a:t>
            </a:r>
          </a:p>
          <a:p>
            <a:pPr>
              <a:defRPr/>
            </a:pPr>
            <a:r>
              <a:rPr lang="en-US" sz="1800" dirty="0">
                <a:solidFill>
                  <a:schemeClr val="accent3"/>
                </a:solidFill>
                <a:latin typeface="Arial" charset="0"/>
              </a:rPr>
              <a:t>University of Pittsburgh</a:t>
            </a:r>
          </a:p>
          <a:p>
            <a:pPr>
              <a:defRPr/>
            </a:pPr>
            <a:endParaRPr lang="en-US" sz="1800" dirty="0">
              <a:solidFill>
                <a:schemeClr val="accent3"/>
              </a:solidFill>
              <a:latin typeface="Arial" charset="0"/>
            </a:endParaRPr>
          </a:p>
          <a:p>
            <a:pPr>
              <a:defRPr/>
            </a:pPr>
            <a:r>
              <a:rPr lang="en-US" sz="1800" dirty="0">
                <a:solidFill>
                  <a:schemeClr val="accent3"/>
                </a:solidFill>
                <a:latin typeface="Arial" charset="0"/>
              </a:rPr>
              <a:t>Prof. Subhashish Bhattacharya, AMPED Director (NCSU)</a:t>
            </a:r>
          </a:p>
          <a:p>
            <a:pPr>
              <a:defRPr/>
            </a:pPr>
            <a:r>
              <a:rPr lang="en-US" sz="1800" dirty="0">
                <a:solidFill>
                  <a:schemeClr val="accent3"/>
                </a:solidFill>
                <a:latin typeface="Arial" charset="0"/>
              </a:rPr>
              <a:t>Prof. Brandon Grainger, AMPED Co-Director (Pitt)</a:t>
            </a:r>
          </a:p>
        </p:txBody>
      </p:sp>
    </p:spTree>
    <p:extLst>
      <p:ext uri="{BB962C8B-B14F-4D97-AF65-F5344CB8AC3E}">
        <p14:creationId xmlns:p14="http://schemas.microsoft.com/office/powerpoint/2010/main" val="4225946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7">
            <a:extLst>
              <a:ext uri="{FF2B5EF4-FFF2-40B4-BE49-F238E27FC236}">
                <a16:creationId xmlns:a16="http://schemas.microsoft.com/office/drawing/2014/main" id="{4B5237F0-BD17-4154-8F9C-4CC1B2B1D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45" y="1367968"/>
            <a:ext cx="1878181" cy="4632500"/>
          </a:xfrm>
          <a:prstGeom prst="rect">
            <a:avLst/>
          </a:prstGeom>
          <a:solidFill>
            <a:srgbClr val="CCCC90"/>
          </a:solidFill>
          <a:ln w="38100" algn="ctr">
            <a:solidFill>
              <a:srgbClr val="32618F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Resources for Student Support (AMPED Fellowships, Funding, Equipment Donations) </a:t>
            </a: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CD7BBE5-FAE1-4F9F-8F43-26F9A62F5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6" y="547861"/>
            <a:ext cx="9153526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Near-Term Structure and Execution of AMPED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3" name="Arrow: Right 32">
            <a:extLst>
              <a:ext uri="{FF2B5EF4-FFF2-40B4-BE49-F238E27FC236}">
                <a16:creationId xmlns:a16="http://schemas.microsoft.com/office/drawing/2014/main" id="{8D5A5D60-3D4D-4C34-805D-C5E359D99FBE}"/>
              </a:ext>
            </a:extLst>
          </p:cNvPr>
          <p:cNvSpPr>
            <a:spLocks noChangeArrowheads="1"/>
          </p:cNvSpPr>
          <p:nvPr/>
        </p:nvSpPr>
        <p:spPr bwMode="auto">
          <a:xfrm rot="1610758">
            <a:off x="1762117" y="1605725"/>
            <a:ext cx="1831784" cy="1238250"/>
          </a:xfrm>
          <a:prstGeom prst="rightArrow">
            <a:avLst>
              <a:gd name="adj1" fmla="val 50000"/>
              <a:gd name="adj2" fmla="val 50009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Industry / Lab Members</a:t>
            </a:r>
          </a:p>
        </p:txBody>
      </p:sp>
      <p:sp>
        <p:nvSpPr>
          <p:cNvPr id="4" name="Rectangle 57">
            <a:extLst>
              <a:ext uri="{FF2B5EF4-FFF2-40B4-BE49-F238E27FC236}">
                <a16:creationId xmlns:a16="http://schemas.microsoft.com/office/drawing/2014/main" id="{C141387B-2300-4B2E-8E7E-EA19915E3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5627" y="2133154"/>
            <a:ext cx="2547389" cy="2837114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marL="285750" indent="-285750" algn="ctr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Establish and Maintains Memberships</a:t>
            </a:r>
          </a:p>
          <a:p>
            <a:pPr marL="285750" indent="-285750" algn="ctr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ctr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Distribute Funds to University Partners</a:t>
            </a:r>
          </a:p>
          <a:p>
            <a:pPr marL="285750" indent="-285750" algn="ctr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ctr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Administrative Support and Coordination</a:t>
            </a:r>
          </a:p>
          <a:p>
            <a:pPr marL="285750" indent="-285750" algn="ctr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ctr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Develop Communication and Promotional Materials</a:t>
            </a:r>
          </a:p>
        </p:txBody>
      </p:sp>
      <p:sp>
        <p:nvSpPr>
          <p:cNvPr id="5" name="Arrow: Right 32">
            <a:extLst>
              <a:ext uri="{FF2B5EF4-FFF2-40B4-BE49-F238E27FC236}">
                <a16:creationId xmlns:a16="http://schemas.microsoft.com/office/drawing/2014/main" id="{D25D7663-036C-426F-B1E4-0DA41B088589}"/>
              </a:ext>
            </a:extLst>
          </p:cNvPr>
          <p:cNvSpPr>
            <a:spLocks noChangeArrowheads="1"/>
          </p:cNvSpPr>
          <p:nvPr/>
        </p:nvSpPr>
        <p:spPr bwMode="auto">
          <a:xfrm rot="20014497">
            <a:off x="1771843" y="4411517"/>
            <a:ext cx="1822627" cy="1238250"/>
          </a:xfrm>
          <a:prstGeom prst="rightArrow">
            <a:avLst>
              <a:gd name="adj1" fmla="val 50000"/>
              <a:gd name="adj2" fmla="val 50009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Other Sources?</a:t>
            </a:r>
          </a:p>
        </p:txBody>
      </p:sp>
      <p:sp>
        <p:nvSpPr>
          <p:cNvPr id="6" name="Arrow: Right 32">
            <a:extLst>
              <a:ext uri="{FF2B5EF4-FFF2-40B4-BE49-F238E27FC236}">
                <a16:creationId xmlns:a16="http://schemas.microsoft.com/office/drawing/2014/main" id="{8F4A145B-5197-4D6A-A3C1-C246248F1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495" y="2944234"/>
            <a:ext cx="1709227" cy="1238250"/>
          </a:xfrm>
          <a:prstGeom prst="rightArrow">
            <a:avLst>
              <a:gd name="adj1" fmla="val 50000"/>
              <a:gd name="adj2" fmla="val 50009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Local Foundations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04CB388E-C399-4DB7-8CC7-A54666C99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274" y="1367968"/>
            <a:ext cx="2547389" cy="602164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University of Pittsburgh</a:t>
            </a:r>
          </a:p>
        </p:txBody>
      </p:sp>
      <p:sp>
        <p:nvSpPr>
          <p:cNvPr id="24" name="Rectangle 57">
            <a:extLst>
              <a:ext uri="{FF2B5EF4-FFF2-40B4-BE49-F238E27FC236}">
                <a16:creationId xmlns:a16="http://schemas.microsoft.com/office/drawing/2014/main" id="{97F52061-482E-49E0-90B7-877C2580A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344" y="2125752"/>
            <a:ext cx="1370343" cy="2837114"/>
          </a:xfrm>
          <a:prstGeom prst="rect">
            <a:avLst/>
          </a:prstGeom>
          <a:solidFill>
            <a:srgbClr val="CCCC90"/>
          </a:solidFill>
          <a:ln w="38100" algn="ctr">
            <a:solidFill>
              <a:srgbClr val="32618F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AMPED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Coordinated Student Education and Research Activities</a:t>
            </a:r>
          </a:p>
        </p:txBody>
      </p:sp>
      <p:sp>
        <p:nvSpPr>
          <p:cNvPr id="14" name="Arrow: Right 32">
            <a:extLst>
              <a:ext uri="{FF2B5EF4-FFF2-40B4-BE49-F238E27FC236}">
                <a16:creationId xmlns:a16="http://schemas.microsoft.com/office/drawing/2014/main" id="{66A96DB6-29AA-4AAE-8949-F17FB545C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328" y="2318993"/>
            <a:ext cx="1619664" cy="1238250"/>
          </a:xfrm>
          <a:prstGeom prst="rightArrow">
            <a:avLst>
              <a:gd name="adj1" fmla="val 50000"/>
              <a:gd name="adj2" fmla="val 50009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University of Pittsburgh</a:t>
            </a:r>
          </a:p>
        </p:txBody>
      </p:sp>
      <p:sp>
        <p:nvSpPr>
          <p:cNvPr id="16" name="Arrow: Right 32">
            <a:extLst>
              <a:ext uri="{FF2B5EF4-FFF2-40B4-BE49-F238E27FC236}">
                <a16:creationId xmlns:a16="http://schemas.microsoft.com/office/drawing/2014/main" id="{5CFD0C17-83BE-4448-897B-FDD286EBC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591" y="3595063"/>
            <a:ext cx="1619665" cy="1238250"/>
          </a:xfrm>
          <a:prstGeom prst="rightArrow">
            <a:avLst>
              <a:gd name="adj1" fmla="val 50000"/>
              <a:gd name="adj2" fmla="val 50009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North Carolina State University</a:t>
            </a:r>
          </a:p>
        </p:txBody>
      </p:sp>
      <p:sp>
        <p:nvSpPr>
          <p:cNvPr id="17" name="Google Shape;143;p17">
            <a:extLst>
              <a:ext uri="{FF2B5EF4-FFF2-40B4-BE49-F238E27FC236}">
                <a16:creationId xmlns:a16="http://schemas.microsoft.com/office/drawing/2014/main" id="{D3DED7DB-48B5-4B64-AD15-C311B5D395ED}"/>
              </a:ext>
            </a:extLst>
          </p:cNvPr>
          <p:cNvSpPr txBox="1">
            <a:spLocks/>
          </p:cNvSpPr>
          <p:nvPr/>
        </p:nvSpPr>
        <p:spPr bwMode="auto">
          <a:xfrm>
            <a:off x="-97910" y="6082108"/>
            <a:ext cx="9357575" cy="65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3700"/>
            </a:pPr>
            <a:r>
              <a:rPr lang="en-US" sz="2400" kern="0" dirty="0">
                <a:solidFill>
                  <a:srgbClr val="002060"/>
                </a:solidFill>
              </a:rPr>
              <a:t>Integrated Research Effort with a Single Point of Entry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671541-F44B-43C2-A534-44CD97126C0D}"/>
              </a:ext>
            </a:extLst>
          </p:cNvPr>
          <p:cNvGrpSpPr/>
          <p:nvPr/>
        </p:nvGrpSpPr>
        <p:grpSpPr>
          <a:xfrm>
            <a:off x="836978" y="985296"/>
            <a:ext cx="3634851" cy="2014168"/>
            <a:chOff x="836978" y="1269387"/>
            <a:chExt cx="3634851" cy="201416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D0560C-BE2D-4247-9CB7-0E75D119B340}"/>
                </a:ext>
              </a:extLst>
            </p:cNvPr>
            <p:cNvSpPr/>
            <p:nvPr/>
          </p:nvSpPr>
          <p:spPr bwMode="auto">
            <a:xfrm>
              <a:off x="1517148" y="1635901"/>
              <a:ext cx="2193548" cy="1647654"/>
            </a:xfrm>
            <a:prstGeom prst="rect">
              <a:avLst/>
            </a:prstGeom>
            <a:noFill/>
            <a:ln w="508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6B86CB-974D-4FD7-A51B-7A5169523D63}"/>
                </a:ext>
              </a:extLst>
            </p:cNvPr>
            <p:cNvSpPr txBox="1"/>
            <p:nvPr/>
          </p:nvSpPr>
          <p:spPr>
            <a:xfrm>
              <a:off x="836978" y="1269387"/>
              <a:ext cx="3634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</a:rPr>
                <a:t>Formalized Participation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54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93;p34">
            <a:extLst>
              <a:ext uri="{FF2B5EF4-FFF2-40B4-BE49-F238E27FC236}">
                <a16:creationId xmlns:a16="http://schemas.microsoft.com/office/drawing/2014/main" id="{D81DBB27-A8DF-4E7B-B31D-A012DEE36A6A}"/>
              </a:ext>
            </a:extLst>
          </p:cNvPr>
          <p:cNvSpPr txBox="1">
            <a:spLocks/>
          </p:cNvSpPr>
          <p:nvPr/>
        </p:nvSpPr>
        <p:spPr>
          <a:xfrm>
            <a:off x="-105620" y="1347075"/>
            <a:ext cx="10515600" cy="743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1800"/>
            </a:pPr>
            <a:endParaRPr lang="en-US" dirty="0"/>
          </a:p>
        </p:txBody>
      </p:sp>
      <p:sp>
        <p:nvSpPr>
          <p:cNvPr id="30" name="Google Shape;143;p17">
            <a:extLst>
              <a:ext uri="{FF2B5EF4-FFF2-40B4-BE49-F238E27FC236}">
                <a16:creationId xmlns:a16="http://schemas.microsoft.com/office/drawing/2014/main" id="{C3CDF5FD-037D-411B-A419-C70DA9E35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744" y="726840"/>
            <a:ext cx="8575408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2800" dirty="0">
                <a:solidFill>
                  <a:srgbClr val="002060"/>
                </a:solidFill>
              </a:rPr>
              <a:t>How Can You Get Involved?</a:t>
            </a:r>
            <a:endParaRPr sz="2800" b="1" dirty="0">
              <a:solidFill>
                <a:srgbClr val="002060"/>
              </a:solidFill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861580F-8836-4061-9711-EC253A02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0" y="70434"/>
            <a:ext cx="2784533" cy="601558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FA6D4E98-6349-4884-87B0-6515BD3EE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28477" y="5782799"/>
            <a:ext cx="9783192" cy="81774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300" b="1" kern="0" dirty="0">
                <a:cs typeface="Arial" charset="0"/>
              </a:rPr>
              <a:t>For Information About Joining Contact: </a:t>
            </a:r>
            <a:r>
              <a:rPr lang="en-US" sz="2300" b="1" kern="0" dirty="0">
                <a:cs typeface="Arial" charset="0"/>
                <a:hlinkClick r:id="rId3"/>
              </a:rPr>
              <a:t>amped@pitt.edu</a:t>
            </a:r>
            <a:r>
              <a:rPr lang="en-US" sz="2300" b="1" kern="0" dirty="0">
                <a:cs typeface="Arial" charset="0"/>
              </a:rPr>
              <a:t> </a:t>
            </a:r>
          </a:p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300" b="1" kern="0" dirty="0">
                <a:cs typeface="Arial" charset="0"/>
              </a:rPr>
              <a:t>(David Ruvolo, Administrative POC, </a:t>
            </a:r>
            <a:r>
              <a:rPr lang="en-US" sz="2300" b="1" kern="0" dirty="0">
                <a:cs typeface="Arial" charset="0"/>
                <a:hlinkClick r:id="rId4"/>
              </a:rPr>
              <a:t>david.ruvolo@pitt.edu</a:t>
            </a:r>
            <a:r>
              <a:rPr lang="en-US" sz="2300" b="1" kern="0" dirty="0">
                <a:cs typeface="Arial" charset="0"/>
              </a:rPr>
              <a:t>)</a:t>
            </a:r>
            <a:endParaRPr lang="en-US" sz="2300" kern="0" dirty="0"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9A9D47-5435-43D4-9E6A-B54D14199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3563"/>
            <a:ext cx="9144000" cy="43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4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D1046A6-89CE-4818-8A67-49EC2EB43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115588"/>
            <a:ext cx="9144000" cy="54904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AMPED Consortium Industry Participants</a:t>
            </a:r>
            <a:endParaRPr lang="en-US" sz="2800" kern="0" dirty="0"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DCBA3-7EFE-4A5A-BC3E-0D596D59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5" y="1690192"/>
            <a:ext cx="2224585" cy="582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085441-223E-4C75-A471-CBBF167F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91" y="3651209"/>
            <a:ext cx="1644870" cy="598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F585C-0DAB-413B-9661-142ABECCA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91" y="4573672"/>
            <a:ext cx="1649479" cy="426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F3C069-125A-4BBC-A917-473D4068BE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7" b="9519"/>
          <a:stretch/>
        </p:blipFill>
        <p:spPr>
          <a:xfrm>
            <a:off x="656461" y="2384232"/>
            <a:ext cx="1849335" cy="496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C2E8BC-60A6-4B2A-AF5B-33ED88E199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1" b="19350"/>
          <a:stretch/>
        </p:blipFill>
        <p:spPr>
          <a:xfrm>
            <a:off x="665088" y="2912139"/>
            <a:ext cx="2034044" cy="591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983D2D-BB66-403E-B0AA-58FB420634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4" y="1099462"/>
            <a:ext cx="1427731" cy="4614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19D7E3-7DC4-42BD-821A-855E564C3A8C}"/>
              </a:ext>
            </a:extLst>
          </p:cNvPr>
          <p:cNvSpPr/>
          <p:nvPr/>
        </p:nvSpPr>
        <p:spPr>
          <a:xfrm>
            <a:off x="116242" y="680265"/>
            <a:ext cx="313667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Charitable Contributors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2271C2-9812-4C54-BF1F-83019828A19E}"/>
              </a:ext>
            </a:extLst>
          </p:cNvPr>
          <p:cNvSpPr/>
          <p:nvPr/>
        </p:nvSpPr>
        <p:spPr>
          <a:xfrm>
            <a:off x="4182544" y="680265"/>
            <a:ext cx="426711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Participants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2F67B9-A3EE-4410-A34E-1440772AE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864" y="2259356"/>
            <a:ext cx="1219906" cy="1201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6AE2D8-4FD2-4221-9DC8-FA2E068E01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39" y="1341200"/>
            <a:ext cx="1842469" cy="759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CBB08D-9711-463D-BCC7-80A35D7084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544" y="2513014"/>
            <a:ext cx="2204216" cy="2774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D8DA2A-1966-4BDD-BC22-FCC63B00EB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02" y="3609265"/>
            <a:ext cx="1466262" cy="1182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3E35FB-0F6B-4769-A80D-44C6A9B987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67" y="3322748"/>
            <a:ext cx="1800623" cy="385185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9817DE7-7F6B-4AC6-B2BF-52AA9FA41D1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555" r="23862"/>
          <a:stretch/>
        </p:blipFill>
        <p:spPr>
          <a:xfrm>
            <a:off x="6058444" y="2179598"/>
            <a:ext cx="1366162" cy="1324238"/>
          </a:xfrm>
          <a:prstGeom prst="rect">
            <a:avLst/>
          </a:prstGeom>
        </p:spPr>
      </p:pic>
      <p:pic>
        <p:nvPicPr>
          <p:cNvPr id="21" name="Picture 20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84D97D5-5B8E-41AA-9672-E490FEBB77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8407" y="3912312"/>
            <a:ext cx="1138042" cy="760591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6D4AA693-60B9-47D4-AEFB-150136D15C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1822" y="5145839"/>
            <a:ext cx="1356302" cy="61722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FC216C-F03C-4A75-8FF7-83A4B9FC0CFC}"/>
              </a:ext>
            </a:extLst>
          </p:cNvPr>
          <p:cNvCxnSpPr>
            <a:cxnSpLocks/>
          </p:cNvCxnSpPr>
          <p:nvPr/>
        </p:nvCxnSpPr>
        <p:spPr>
          <a:xfrm>
            <a:off x="12692348" y="15075570"/>
            <a:ext cx="0" cy="6627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EC8ABCE4-621C-4497-98E3-BB9A6B806E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97319" y="4154120"/>
            <a:ext cx="1570749" cy="440847"/>
          </a:xfrm>
          <a:prstGeom prst="rect">
            <a:avLst/>
          </a:pr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6580FD85-2E6D-47F6-9736-5D60E64E38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05319" y="1221427"/>
            <a:ext cx="2438574" cy="83580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895748-1C4D-4B49-90F5-C13F410856DA}"/>
              </a:ext>
            </a:extLst>
          </p:cNvPr>
          <p:cNvCxnSpPr>
            <a:cxnSpLocks/>
          </p:cNvCxnSpPr>
          <p:nvPr/>
        </p:nvCxnSpPr>
        <p:spPr>
          <a:xfrm>
            <a:off x="3287085" y="1436435"/>
            <a:ext cx="0" cy="4023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Garrett Motion / Turbo Technology / Electric &amp; Hybrid / Connected Vehicle">
            <a:extLst>
              <a:ext uri="{FF2B5EF4-FFF2-40B4-BE49-F238E27FC236}">
                <a16:creationId xmlns:a16="http://schemas.microsoft.com/office/drawing/2014/main" id="{2E9B83F1-DD78-4B68-CB78-F46F5578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291" y="5124792"/>
            <a:ext cx="1962742" cy="65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white sign&#10;&#10;Description automatically generated with low confidence">
            <a:extLst>
              <a:ext uri="{FF2B5EF4-FFF2-40B4-BE49-F238E27FC236}">
                <a16:creationId xmlns:a16="http://schemas.microsoft.com/office/drawing/2014/main" id="{CAD2409B-6120-06A2-8F23-1C84B95588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679" y="5176354"/>
            <a:ext cx="1975117" cy="617224"/>
          </a:xfrm>
          <a:prstGeom prst="rect">
            <a:avLst/>
          </a:prstGeom>
        </p:spPr>
      </p:pic>
      <p:pic>
        <p:nvPicPr>
          <p:cNvPr id="1028" name="Picture 4" descr="RCT Systems | LinkedIn">
            <a:extLst>
              <a:ext uri="{FF2B5EF4-FFF2-40B4-BE49-F238E27FC236}">
                <a16:creationId xmlns:a16="http://schemas.microsoft.com/office/drawing/2014/main" id="{90DBF5D3-11CD-48F8-86F6-A77ECE55F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3" b="22243"/>
          <a:stretch/>
        </p:blipFill>
        <p:spPr bwMode="auto">
          <a:xfrm>
            <a:off x="5124114" y="5070876"/>
            <a:ext cx="1514092" cy="84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7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CF119FEF-721A-4F02-B2C2-3AE3F98539DD}"/>
              </a:ext>
            </a:extLst>
          </p:cNvPr>
          <p:cNvSpPr/>
          <p:nvPr/>
        </p:nvSpPr>
        <p:spPr bwMode="auto">
          <a:xfrm>
            <a:off x="5441038" y="4924604"/>
            <a:ext cx="3400798" cy="155643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F8B3B4-EF5E-45A5-BC57-4C4D01D1F174}"/>
              </a:ext>
            </a:extLst>
          </p:cNvPr>
          <p:cNvSpPr/>
          <p:nvPr/>
        </p:nvSpPr>
        <p:spPr bwMode="auto">
          <a:xfrm>
            <a:off x="360017" y="4982026"/>
            <a:ext cx="3400798" cy="155643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776BBA-063F-471F-AE16-C41FEDAC1A0A}"/>
              </a:ext>
            </a:extLst>
          </p:cNvPr>
          <p:cNvSpPr/>
          <p:nvPr/>
        </p:nvSpPr>
        <p:spPr bwMode="auto">
          <a:xfrm>
            <a:off x="1975173" y="3505956"/>
            <a:ext cx="5133100" cy="155643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BB52B2-3F98-42C7-B063-239786C485AD}"/>
              </a:ext>
            </a:extLst>
          </p:cNvPr>
          <p:cNvSpPr/>
          <p:nvPr/>
        </p:nvSpPr>
        <p:spPr bwMode="auto">
          <a:xfrm>
            <a:off x="5516352" y="2057121"/>
            <a:ext cx="3400798" cy="155643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E15305-0BB4-45F2-B7CD-16F80692A9D6}"/>
              </a:ext>
            </a:extLst>
          </p:cNvPr>
          <p:cNvSpPr/>
          <p:nvPr/>
        </p:nvSpPr>
        <p:spPr bwMode="auto">
          <a:xfrm>
            <a:off x="250389" y="2070049"/>
            <a:ext cx="3400798" cy="155643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CD7BBE5-FAE1-4F9F-8F43-26F9A62F5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6" y="858586"/>
            <a:ext cx="9153526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Core Capability Focus Areas Across Universities Directly Aligned with Industry Needs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17" name="Google Shape;143;p17">
            <a:extLst>
              <a:ext uri="{FF2B5EF4-FFF2-40B4-BE49-F238E27FC236}">
                <a16:creationId xmlns:a16="http://schemas.microsoft.com/office/drawing/2014/main" id="{D3DED7DB-48B5-4B64-AD15-C311B5D395ED}"/>
              </a:ext>
            </a:extLst>
          </p:cNvPr>
          <p:cNvSpPr txBox="1">
            <a:spLocks/>
          </p:cNvSpPr>
          <p:nvPr/>
        </p:nvSpPr>
        <p:spPr bwMode="auto">
          <a:xfrm>
            <a:off x="328041" y="2325328"/>
            <a:ext cx="3294263" cy="93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3700"/>
            </a:pPr>
            <a:r>
              <a:rPr lang="en-US" sz="2400" b="0" kern="0" dirty="0">
                <a:solidFill>
                  <a:srgbClr val="002060"/>
                </a:solidFill>
              </a:rPr>
              <a:t>Magnetic Materials and Manufacturing</a:t>
            </a:r>
          </a:p>
        </p:txBody>
      </p:sp>
      <p:sp>
        <p:nvSpPr>
          <p:cNvPr id="5" name="Google Shape;143;p17">
            <a:extLst>
              <a:ext uri="{FF2B5EF4-FFF2-40B4-BE49-F238E27FC236}">
                <a16:creationId xmlns:a16="http://schemas.microsoft.com/office/drawing/2014/main" id="{B21A6F99-B5B1-4457-8C55-E675DDE00FC0}"/>
              </a:ext>
            </a:extLst>
          </p:cNvPr>
          <p:cNvSpPr txBox="1">
            <a:spLocks/>
          </p:cNvSpPr>
          <p:nvPr/>
        </p:nvSpPr>
        <p:spPr bwMode="auto">
          <a:xfrm>
            <a:off x="5622887" y="2346120"/>
            <a:ext cx="3294263" cy="93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3700"/>
            </a:pPr>
            <a:r>
              <a:rPr lang="en-US" sz="2400" b="0" kern="0" dirty="0">
                <a:solidFill>
                  <a:srgbClr val="002060"/>
                </a:solidFill>
              </a:rPr>
              <a:t>Component Design and Optimization</a:t>
            </a:r>
          </a:p>
        </p:txBody>
      </p:sp>
      <p:sp>
        <p:nvSpPr>
          <p:cNvPr id="7" name="Google Shape;143;p17">
            <a:extLst>
              <a:ext uri="{FF2B5EF4-FFF2-40B4-BE49-F238E27FC236}">
                <a16:creationId xmlns:a16="http://schemas.microsoft.com/office/drawing/2014/main" id="{C6A29D77-C156-45F0-9D78-7CC4C0DDF04F}"/>
              </a:ext>
            </a:extLst>
          </p:cNvPr>
          <p:cNvSpPr txBox="1">
            <a:spLocks/>
          </p:cNvSpPr>
          <p:nvPr/>
        </p:nvSpPr>
        <p:spPr bwMode="auto">
          <a:xfrm>
            <a:off x="250526" y="5182194"/>
            <a:ext cx="3619780" cy="93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3700"/>
            </a:pPr>
            <a:r>
              <a:rPr lang="en-US" sz="2400" b="0" kern="0" dirty="0">
                <a:solidFill>
                  <a:srgbClr val="002060"/>
                </a:solidFill>
              </a:rPr>
              <a:t>Power Electronics Converters and Controls</a:t>
            </a:r>
          </a:p>
        </p:txBody>
      </p:sp>
      <p:sp>
        <p:nvSpPr>
          <p:cNvPr id="8" name="Google Shape;143;p17">
            <a:extLst>
              <a:ext uri="{FF2B5EF4-FFF2-40B4-BE49-F238E27FC236}">
                <a16:creationId xmlns:a16="http://schemas.microsoft.com/office/drawing/2014/main" id="{8776EB59-EA15-482E-9966-9EAC4607A473}"/>
              </a:ext>
            </a:extLst>
          </p:cNvPr>
          <p:cNvSpPr txBox="1">
            <a:spLocks/>
          </p:cNvSpPr>
          <p:nvPr/>
        </p:nvSpPr>
        <p:spPr bwMode="auto">
          <a:xfrm>
            <a:off x="5383186" y="5252575"/>
            <a:ext cx="3619780" cy="93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3700"/>
            </a:pPr>
            <a:r>
              <a:rPr lang="en-US" sz="2400" b="0" kern="0" dirty="0">
                <a:solidFill>
                  <a:srgbClr val="002060"/>
                </a:solidFill>
              </a:rPr>
              <a:t>Electric Motors Design and Controls</a:t>
            </a:r>
          </a:p>
        </p:txBody>
      </p:sp>
      <p:sp>
        <p:nvSpPr>
          <p:cNvPr id="9" name="Google Shape;143;p17">
            <a:extLst>
              <a:ext uri="{FF2B5EF4-FFF2-40B4-BE49-F238E27FC236}">
                <a16:creationId xmlns:a16="http://schemas.microsoft.com/office/drawing/2014/main" id="{CE314D61-E3BC-4CE7-8DF1-699E2F7310ED}"/>
              </a:ext>
            </a:extLst>
          </p:cNvPr>
          <p:cNvSpPr txBox="1">
            <a:spLocks/>
          </p:cNvSpPr>
          <p:nvPr/>
        </p:nvSpPr>
        <p:spPr bwMode="auto">
          <a:xfrm>
            <a:off x="2548228" y="3642554"/>
            <a:ext cx="4032591" cy="125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3700"/>
            </a:pPr>
            <a:r>
              <a:rPr lang="en-US" sz="2400" b="0" kern="0" dirty="0">
                <a:solidFill>
                  <a:srgbClr val="002060"/>
                </a:solidFill>
              </a:rPr>
              <a:t>Magnetics Characterization  &amp; Standards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SzPts val="3700"/>
            </a:pPr>
            <a:r>
              <a:rPr lang="en-US" sz="2400" b="0" kern="0" dirty="0">
                <a:solidFill>
                  <a:srgbClr val="002060"/>
                </a:solidFill>
              </a:rPr>
              <a:t>(Including at MV)</a:t>
            </a:r>
          </a:p>
        </p:txBody>
      </p:sp>
    </p:spTree>
    <p:extLst>
      <p:ext uri="{BB962C8B-B14F-4D97-AF65-F5344CB8AC3E}">
        <p14:creationId xmlns:p14="http://schemas.microsoft.com/office/powerpoint/2010/main" val="21384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1A29467-2EA6-4535-8C69-2759EA1FD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0" y="2228062"/>
            <a:ext cx="5675267" cy="3890787"/>
          </a:xfrm>
          <a:prstGeom prst="rect">
            <a:avLst/>
          </a:prstGeom>
        </p:spPr>
      </p:pic>
      <p:sp>
        <p:nvSpPr>
          <p:cNvPr id="24579" name="Title 1">
            <a:extLst>
              <a:ext uri="{FF2B5EF4-FFF2-40B4-BE49-F238E27FC236}">
                <a16:creationId xmlns:a16="http://schemas.microsoft.com/office/drawing/2014/main" id="{C4C7FA21-C091-49B2-BF03-59ACC2B73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00" y="797276"/>
            <a:ext cx="8682360" cy="422275"/>
          </a:xfrm>
        </p:spPr>
        <p:txBody>
          <a:bodyPr/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cs typeface="Arial" panose="020B0604020202020204" pitchFamily="34" charset="0"/>
              </a:rPr>
              <a:t>Shared R&amp;D Labs for the AMPED Consortium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FD16F-2041-4486-81AD-C495FCD9F711}"/>
              </a:ext>
            </a:extLst>
          </p:cNvPr>
          <p:cNvSpPr txBox="1">
            <a:spLocks/>
          </p:cNvSpPr>
          <p:nvPr/>
        </p:nvSpPr>
        <p:spPr bwMode="auto">
          <a:xfrm>
            <a:off x="-103531" y="6336095"/>
            <a:ext cx="9375125" cy="39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/>
            <a:r>
              <a:rPr lang="en-US" altLang="en-US" sz="2000" kern="0" dirty="0">
                <a:solidFill>
                  <a:srgbClr val="002B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Facilities Established for Education, Research, and Fee for Service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EF6E628-EC23-4121-9561-FEC04343F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5" y="1381693"/>
            <a:ext cx="5230041" cy="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 algn="ctr">
              <a:lnSpc>
                <a:spcPct val="120000"/>
              </a:lnSpc>
              <a:buFontTx/>
              <a:buNone/>
            </a:pPr>
            <a:r>
              <a:rPr lang="en-US" altLang="en-US" sz="1600" kern="0" dirty="0">
                <a:solidFill>
                  <a:schemeClr val="tx1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Downtown Pittsburgh Laboratory Facilities</a:t>
            </a: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en-US" altLang="en-US" sz="1600" kern="0" baseline="0" dirty="0">
                <a:solidFill>
                  <a:schemeClr val="tx1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New Magnetics Lab to Support the </a:t>
            </a:r>
            <a:r>
              <a:rPr lang="en-US" altLang="en-US" sz="1600" kern="0" dirty="0">
                <a:solidFill>
                  <a:schemeClr val="tx1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AMPED Consortium</a:t>
            </a:r>
            <a:endParaRPr lang="en-US" altLang="en-US" sz="1400" kern="0" baseline="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7282F61E-52D0-4279-819B-B201E854A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103" y="1321981"/>
            <a:ext cx="2149475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D99FDED4-BC9C-48DF-AAA3-1A075321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" t="1309" r="2077" b="9369"/>
          <a:stretch>
            <a:fillRect/>
          </a:stretch>
        </p:blipFill>
        <p:spPr bwMode="auto">
          <a:xfrm>
            <a:off x="6239282" y="2348329"/>
            <a:ext cx="2763838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3781418-E8CD-42A4-A625-7F286F84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227" y="3918164"/>
            <a:ext cx="1461296" cy="2266031"/>
          </a:xfrm>
          <a:prstGeom prst="rect">
            <a:avLst/>
          </a:prstGeom>
        </p:spPr>
      </p:pic>
      <p:cxnSp>
        <p:nvCxnSpPr>
          <p:cNvPr id="48" name="Straight Arrow Connector 7">
            <a:extLst>
              <a:ext uri="{FF2B5EF4-FFF2-40B4-BE49-F238E27FC236}">
                <a16:creationId xmlns:a16="http://schemas.microsoft.com/office/drawing/2014/main" id="{F129C7D7-A8B7-46E1-B945-D88C01053F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96292" y="4008281"/>
            <a:ext cx="1168795" cy="1020292"/>
          </a:xfrm>
          <a:prstGeom prst="straightConnector1">
            <a:avLst/>
          </a:prstGeom>
          <a:noFill/>
          <a:ln w="38100" algn="ctr">
            <a:solidFill>
              <a:srgbClr val="17375E"/>
            </a:solidFill>
            <a:round/>
            <a:headEnd/>
            <a:tailEnd type="triangle" w="med" len="med"/>
          </a:ln>
        </p:spPr>
      </p:cxnSp>
      <p:sp>
        <p:nvSpPr>
          <p:cNvPr id="54" name="Rectangle 3">
            <a:extLst>
              <a:ext uri="{FF2B5EF4-FFF2-40B4-BE49-F238E27FC236}">
                <a16:creationId xmlns:a16="http://schemas.microsoft.com/office/drawing/2014/main" id="{A0B90C30-847C-499A-B822-10D8FA8B2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9954" y="4119227"/>
            <a:ext cx="2000510" cy="2050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 algn="ctr">
              <a:lnSpc>
                <a:spcPct val="120000"/>
              </a:lnSpc>
              <a:buFontTx/>
              <a:buNone/>
            </a:pPr>
            <a:r>
              <a:rPr lang="en-US" altLang="en-US" sz="1600" kern="0" dirty="0">
                <a:solidFill>
                  <a:schemeClr val="tx1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Core Prototyping, Manufacturing, and Thermal Processing</a:t>
            </a:r>
          </a:p>
          <a:p>
            <a:pPr marL="0" indent="0" algn="ctr">
              <a:lnSpc>
                <a:spcPct val="120000"/>
              </a:lnSpc>
              <a:buFontTx/>
              <a:buNone/>
            </a:pPr>
            <a:endParaRPr lang="en-US" altLang="en-US" sz="1600" kern="0" dirty="0">
              <a:solidFill>
                <a:schemeClr val="tx1"/>
              </a:solidFill>
              <a:latin typeface="Garamond" panose="02020404030301010803" pitchFamily="18" charset="0"/>
              <a:sym typeface="Wingdings" panose="05000000000000000000" pitchFamily="2" charset="2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en-US" altLang="en-US" sz="1600" kern="0" baseline="0" dirty="0">
                <a:solidFill>
                  <a:schemeClr val="tx1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Core Loss Testing (LV and MV)</a:t>
            </a:r>
            <a:endParaRPr lang="en-US" altLang="en-US" sz="1400" kern="0" baseline="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02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793" y="761120"/>
            <a:ext cx="928669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Current Status : Federal R&amp;D Collaborations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6C7C9-CF32-4899-BD2D-6B08F1836ACF}"/>
              </a:ext>
            </a:extLst>
          </p:cNvPr>
          <p:cNvSpPr/>
          <p:nvPr/>
        </p:nvSpPr>
        <p:spPr>
          <a:xfrm>
            <a:off x="-44000" y="5558187"/>
            <a:ext cx="9286689" cy="1034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800"/>
              </a:spcAft>
              <a:defRPr/>
            </a:pPr>
            <a:r>
              <a:rPr lang="en-US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University of Pittsburgh – </a:t>
            </a:r>
            <a:r>
              <a:rPr lang="en-US" b="1" dirty="0" err="1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FastWatt</a:t>
            </a:r>
            <a:r>
              <a:rPr lang="en-US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, LLC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Exploring New Materials and Manufacturing Techniques for Ferrites</a:t>
            </a:r>
            <a:endParaRPr lang="en-US" sz="20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Inductor and Transformer Design Methods and Applications of Ferrites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F9984-EBC8-47C0-8240-D401F52A53B9}"/>
              </a:ext>
            </a:extLst>
          </p:cNvPr>
          <p:cNvSpPr/>
          <p:nvPr/>
        </p:nvSpPr>
        <p:spPr>
          <a:xfrm>
            <a:off x="238399" y="1243935"/>
            <a:ext cx="3681062" cy="515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Basic Research : Grant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1B3E49-1BA9-45AE-95E0-B2662FAC2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40" y="1243935"/>
            <a:ext cx="3225750" cy="14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STWATT - Fastwatt LLC Trademark Registration">
            <a:extLst>
              <a:ext uri="{FF2B5EF4-FFF2-40B4-BE49-F238E27FC236}">
                <a16:creationId xmlns:a16="http://schemas.microsoft.com/office/drawing/2014/main" id="{D87186BE-B74D-4E90-A9F3-F081C9DB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47" y="3119760"/>
            <a:ext cx="2777629" cy="115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A894BE-2ED2-477E-906D-3027E7A89628}"/>
              </a:ext>
            </a:extLst>
          </p:cNvPr>
          <p:cNvSpPr/>
          <p:nvPr/>
        </p:nvSpPr>
        <p:spPr>
          <a:xfrm>
            <a:off x="398923" y="4188052"/>
            <a:ext cx="3572114" cy="534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Ravisekhar Raju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0D0543-835E-4557-AD44-F5E1651767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0" y="2007963"/>
            <a:ext cx="2749801" cy="91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55B26-07B8-4A9B-AA3E-BFDEDEF660C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6"/>
          <a:stretch/>
        </p:blipFill>
        <p:spPr bwMode="auto">
          <a:xfrm>
            <a:off x="3919462" y="3908399"/>
            <a:ext cx="4937125" cy="134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2BDDE8-37DE-4FE4-8FC7-6FCE21BD87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864" t="39023" r="45193" b="46114"/>
          <a:stretch/>
        </p:blipFill>
        <p:spPr>
          <a:xfrm>
            <a:off x="5778111" y="2771246"/>
            <a:ext cx="1092124" cy="1112538"/>
          </a:xfrm>
          <a:prstGeom prst="rect">
            <a:avLst/>
          </a:prstGeom>
        </p:spPr>
      </p:pic>
      <p:pic>
        <p:nvPicPr>
          <p:cNvPr id="14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F7284ABB-18E7-4F03-A7AC-61B1876592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0420" y="2797166"/>
            <a:ext cx="1606856" cy="1390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5289A3-6CD5-4C8A-A0A7-82D70FA6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9" y="2572991"/>
            <a:ext cx="1712801" cy="130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8703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5">
            <a:extLst>
              <a:ext uri="{FF2B5EF4-FFF2-40B4-BE49-F238E27FC236}">
                <a16:creationId xmlns:a16="http://schemas.microsoft.com/office/drawing/2014/main" id="{03672CAC-E41C-51E2-2146-7CBE1574FA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" t="5969" r="11326" b="10222"/>
          <a:stretch/>
        </p:blipFill>
        <p:spPr bwMode="auto">
          <a:xfrm>
            <a:off x="7078956" y="1161058"/>
            <a:ext cx="1986398" cy="152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D0750C9-8573-3A60-1461-E49C3637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735" y="2696173"/>
            <a:ext cx="5441064" cy="2655239"/>
          </a:xfrm>
          <a:prstGeom prst="rect">
            <a:avLst/>
          </a:prstGeom>
        </p:spPr>
      </p:pic>
      <p:pic>
        <p:nvPicPr>
          <p:cNvPr id="1026" name="Picture 2" descr="NETL Logo | netl.doe.gov">
            <a:extLst>
              <a:ext uri="{FF2B5EF4-FFF2-40B4-BE49-F238E27FC236}">
                <a16:creationId xmlns:a16="http://schemas.microsoft.com/office/drawing/2014/main" id="{ADF8C76C-08B1-36C1-2B62-EC762EEE8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9" y="3504633"/>
            <a:ext cx="2749801" cy="142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793" y="761120"/>
            <a:ext cx="928669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Current Status : Federal R&amp;D Collaborations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6C7C9-CF32-4899-BD2D-6B08F1836ACF}"/>
              </a:ext>
            </a:extLst>
          </p:cNvPr>
          <p:cNvSpPr/>
          <p:nvPr/>
        </p:nvSpPr>
        <p:spPr>
          <a:xfrm>
            <a:off x="-44000" y="5540431"/>
            <a:ext cx="9286689" cy="1034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800"/>
              </a:spcAft>
              <a:defRPr/>
            </a:pPr>
            <a:r>
              <a:rPr lang="en-US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Univ. of Pittsburgh – North Carolina State Univ. – NETL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Developing New Reel-to-Reel Manufacturing Processes of Amorphous Alloys</a:t>
            </a:r>
            <a:endParaRPr lang="en-US" sz="20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Characterization of Magnetic Cores and Components for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F9984-EBC8-47C0-8240-D401F52A53B9}"/>
              </a:ext>
            </a:extLst>
          </p:cNvPr>
          <p:cNvSpPr/>
          <p:nvPr/>
        </p:nvSpPr>
        <p:spPr>
          <a:xfrm>
            <a:off x="179148" y="1215132"/>
            <a:ext cx="3681062" cy="515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DOE Laboratory Subcontract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A894BE-2ED2-477E-906D-3027E7A89628}"/>
              </a:ext>
            </a:extLst>
          </p:cNvPr>
          <p:cNvSpPr/>
          <p:nvPr/>
        </p:nvSpPr>
        <p:spPr>
          <a:xfrm>
            <a:off x="109732" y="4700613"/>
            <a:ext cx="3572114" cy="534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Jagannath Devkota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0D0543-835E-4557-AD44-F5E1651767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45" y="1717427"/>
            <a:ext cx="2749801" cy="916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FFC6CD-2414-BAB4-683F-466D4BE2E61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t="10924" r="5413" b="12719"/>
          <a:stretch/>
        </p:blipFill>
        <p:spPr>
          <a:xfrm>
            <a:off x="983248" y="2760619"/>
            <a:ext cx="1825082" cy="763988"/>
          </a:xfrm>
          <a:prstGeom prst="rect">
            <a:avLst/>
          </a:prstGeom>
        </p:spPr>
      </p:pic>
      <p:pic>
        <p:nvPicPr>
          <p:cNvPr id="1028" name="Picture 4" descr="Electricity Industry Technology and Practices Innovation Challenge |  netl.doe.gov">
            <a:extLst>
              <a:ext uri="{FF2B5EF4-FFF2-40B4-BE49-F238E27FC236}">
                <a16:creationId xmlns:a16="http://schemas.microsoft.com/office/drawing/2014/main" id="{2D3EEFBF-46A3-0FB3-093A-177904A7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159" y="1673618"/>
            <a:ext cx="3432780" cy="49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07119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793" y="761120"/>
            <a:ext cx="928669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Current Status : Federal R&amp;D Collaborations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6C7C9-CF32-4899-BD2D-6B08F1836ACF}"/>
              </a:ext>
            </a:extLst>
          </p:cNvPr>
          <p:cNvSpPr/>
          <p:nvPr/>
        </p:nvSpPr>
        <p:spPr>
          <a:xfrm>
            <a:off x="-71345" y="5562377"/>
            <a:ext cx="9286689" cy="1034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800"/>
              </a:spcAft>
              <a:defRPr/>
            </a:pPr>
            <a:r>
              <a:rPr lang="en-US" b="1" dirty="0" err="1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Powdermet</a:t>
            </a:r>
            <a:r>
              <a:rPr lang="en-US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 – Ames Laboratory – University of Pittsburgh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Seeking Commercialization of Ames Lab Developed REE Permanent Magnets</a:t>
            </a:r>
            <a:endParaRPr lang="en-US" sz="20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University of Pittsburgh / AMPED Role : Design of REE-Free PM Motors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84399D-17F1-44CB-A638-BC1DF661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9" y="2683051"/>
            <a:ext cx="3463166" cy="740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38553-BCD9-4244-A309-E9C760589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0" t="9396" r="82137" b="84751"/>
          <a:stretch/>
        </p:blipFill>
        <p:spPr>
          <a:xfrm>
            <a:off x="586754" y="4308692"/>
            <a:ext cx="3467079" cy="852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459096-45E2-46D2-8835-84623557FC70}"/>
              </a:ext>
            </a:extLst>
          </p:cNvPr>
          <p:cNvSpPr/>
          <p:nvPr/>
        </p:nvSpPr>
        <p:spPr>
          <a:xfrm>
            <a:off x="424579" y="3589494"/>
            <a:ext cx="3681062" cy="852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Andrew Sherman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Nicholas Krywopusk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Benjamin Pratt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A894BE-2ED2-477E-906D-3027E7A89628}"/>
              </a:ext>
            </a:extLst>
          </p:cNvPr>
          <p:cNvSpPr/>
          <p:nvPr/>
        </p:nvSpPr>
        <p:spPr>
          <a:xfrm>
            <a:off x="399405" y="4945411"/>
            <a:ext cx="3572114" cy="549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Jun Cui</a:t>
            </a:r>
          </a:p>
        </p:txBody>
      </p:sp>
      <p:pic>
        <p:nvPicPr>
          <p:cNvPr id="1030" name="Picture 6" descr="Hybrid &amp;amp; Electric Vehicle Program | Reynolds Community College">
            <a:extLst>
              <a:ext uri="{FF2B5EF4-FFF2-40B4-BE49-F238E27FC236}">
                <a16:creationId xmlns:a16="http://schemas.microsoft.com/office/drawing/2014/main" id="{A4D4BFD1-9BA7-42E4-BD25-612F9165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39" y="1329084"/>
            <a:ext cx="3963463" cy="9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BF9984-EBC8-47C0-8240-D401F52A53B9}"/>
              </a:ext>
            </a:extLst>
          </p:cNvPr>
          <p:cNvSpPr/>
          <p:nvPr/>
        </p:nvSpPr>
        <p:spPr>
          <a:xfrm>
            <a:off x="299335" y="1230815"/>
            <a:ext cx="3681062" cy="515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Phase I &amp; II : STTR Program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769511-C69A-4CE4-94C8-272946EDE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9" y="1719029"/>
            <a:ext cx="2715174" cy="905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A52232-A55D-406A-972A-29751F2A00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497"/>
          <a:stretch/>
        </p:blipFill>
        <p:spPr>
          <a:xfrm>
            <a:off x="4105641" y="4114750"/>
            <a:ext cx="4909057" cy="1253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456693-0992-4903-8CFB-8A691F5DB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5923" y="2481009"/>
            <a:ext cx="1592708" cy="1615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A41F60-CAC3-4C93-97DD-165BBADB84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1232"/>
          <a:stretch/>
        </p:blipFill>
        <p:spPr>
          <a:xfrm>
            <a:off x="6162041" y="2419778"/>
            <a:ext cx="2484342" cy="17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39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793" y="761120"/>
            <a:ext cx="928669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Current Status : Federal R&amp;D Collaborations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6C7C9-CF32-4899-BD2D-6B08F1836ACF}"/>
              </a:ext>
            </a:extLst>
          </p:cNvPr>
          <p:cNvSpPr/>
          <p:nvPr/>
        </p:nvSpPr>
        <p:spPr>
          <a:xfrm>
            <a:off x="-71345" y="5549911"/>
            <a:ext cx="9286689" cy="1034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800"/>
              </a:spcAft>
              <a:defRPr/>
            </a:pPr>
            <a:r>
              <a:rPr lang="en-US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NASA – Raytheon – CorePower – Univ. of Pittsburgh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Extreme Temperature and Extreme Environment Soft Magnetics</a:t>
            </a:r>
            <a:endParaRPr lang="en-US" sz="20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Target Demonstrating Inductor Material and Technology at T=500C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459096-45E2-46D2-8835-84623557FC70}"/>
              </a:ext>
            </a:extLst>
          </p:cNvPr>
          <p:cNvSpPr/>
          <p:nvPr/>
        </p:nvSpPr>
        <p:spPr>
          <a:xfrm>
            <a:off x="35234" y="4728747"/>
            <a:ext cx="3681062" cy="852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Kevin Byerly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Sam Kernion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A894BE-2ED2-477E-906D-3027E7A89628}"/>
              </a:ext>
            </a:extLst>
          </p:cNvPr>
          <p:cNvSpPr/>
          <p:nvPr/>
        </p:nvSpPr>
        <p:spPr>
          <a:xfrm>
            <a:off x="1829470" y="3274043"/>
            <a:ext cx="1800415" cy="554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Lei Xing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F9984-EBC8-47C0-8240-D401F52A53B9}"/>
              </a:ext>
            </a:extLst>
          </p:cNvPr>
          <p:cNvSpPr/>
          <p:nvPr/>
        </p:nvSpPr>
        <p:spPr>
          <a:xfrm>
            <a:off x="4102075" y="1389870"/>
            <a:ext cx="3681062" cy="515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NASA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HOTTech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Program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769511-C69A-4CE4-94C8-272946EDEF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" y="1719113"/>
            <a:ext cx="2537121" cy="845707"/>
          </a:xfrm>
          <a:prstGeom prst="rect">
            <a:avLst/>
          </a:prstGeom>
        </p:spPr>
      </p:pic>
      <p:pic>
        <p:nvPicPr>
          <p:cNvPr id="15" name="Picture 6" descr="SSOE - SSOE Resources - CorePower Magnetics Announces Completion of  Exclusive Licenses, names CEO to Drive Next Generation Magnetics Technology  Commercialization">
            <a:extLst>
              <a:ext uri="{FF2B5EF4-FFF2-40B4-BE49-F238E27FC236}">
                <a16:creationId xmlns:a16="http://schemas.microsoft.com/office/drawing/2014/main" id="{66CB7519-2DF7-44B5-9602-60C6D91B9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t="22961" r="12954" b="45216"/>
          <a:stretch/>
        </p:blipFill>
        <p:spPr bwMode="auto">
          <a:xfrm>
            <a:off x="723152" y="3993098"/>
            <a:ext cx="2330374" cy="7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UTC rebrands as Raytheon Technologies Corp. | Business | journalinquirer.com">
            <a:extLst>
              <a:ext uri="{FF2B5EF4-FFF2-40B4-BE49-F238E27FC236}">
                <a16:creationId xmlns:a16="http://schemas.microsoft.com/office/drawing/2014/main" id="{C656B719-613B-4350-B198-E31FA7D7F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508" r="1" b="18235"/>
          <a:stretch/>
        </p:blipFill>
        <p:spPr bwMode="auto">
          <a:xfrm>
            <a:off x="1924632" y="2708206"/>
            <a:ext cx="1782575" cy="6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ASA Glenn Research Center | Federal Labs">
            <a:extLst>
              <a:ext uri="{FF2B5EF4-FFF2-40B4-BE49-F238E27FC236}">
                <a16:creationId xmlns:a16="http://schemas.microsoft.com/office/drawing/2014/main" id="{FD2E5811-7396-492E-896F-D64BD41E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1" y="2657892"/>
            <a:ext cx="773133" cy="66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B0340D-A5FB-49D2-845F-05B8AA0A5695}"/>
              </a:ext>
            </a:extLst>
          </p:cNvPr>
          <p:cNvSpPr/>
          <p:nvPr/>
        </p:nvSpPr>
        <p:spPr>
          <a:xfrm>
            <a:off x="-22961" y="3361559"/>
            <a:ext cx="2188641" cy="554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Alex Leary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Ronald Noebe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4D26FE-9903-4710-8F92-230CB1A35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2369" y="2003812"/>
            <a:ext cx="5200739" cy="28503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E66811-D955-4BF7-8EC1-5E89902DB4CE}"/>
              </a:ext>
            </a:extLst>
          </p:cNvPr>
          <p:cNvSpPr/>
          <p:nvPr/>
        </p:nvSpPr>
        <p:spPr>
          <a:xfrm>
            <a:off x="238399" y="1243935"/>
            <a:ext cx="3681062" cy="515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Basic Research : Grant</a:t>
            </a:r>
          </a:p>
        </p:txBody>
      </p:sp>
    </p:spTree>
    <p:extLst>
      <p:ext uri="{BB962C8B-B14F-4D97-AF65-F5344CB8AC3E}">
        <p14:creationId xmlns:p14="http://schemas.microsoft.com/office/powerpoint/2010/main" val="81626108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793" y="761120"/>
            <a:ext cx="928669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Current Status : Federal Design Collaborations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6C7C9-CF32-4899-BD2D-6B08F1836ACF}"/>
              </a:ext>
            </a:extLst>
          </p:cNvPr>
          <p:cNvSpPr/>
          <p:nvPr/>
        </p:nvSpPr>
        <p:spPr>
          <a:xfrm>
            <a:off x="-62793" y="5543789"/>
            <a:ext cx="9286689" cy="1034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800"/>
              </a:spcAft>
              <a:defRPr/>
            </a:pPr>
            <a:r>
              <a:rPr lang="en-US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University of Pittsburgh – BPMI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Advanced Magnetic Component Designs for Naval Applications</a:t>
            </a:r>
            <a:endParaRPr lang="en-US" sz="20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Benchmarking of Existing Technologies and Engaging with Various Vendors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F9984-EBC8-47C0-8240-D401F52A53B9}"/>
              </a:ext>
            </a:extLst>
          </p:cNvPr>
          <p:cNvSpPr/>
          <p:nvPr/>
        </p:nvSpPr>
        <p:spPr>
          <a:xfrm>
            <a:off x="150861" y="1522077"/>
            <a:ext cx="3681062" cy="515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Magnetic Component Design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29CEBF-52E0-4D8E-8C1C-65DD44111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4" y="2179754"/>
            <a:ext cx="2775265" cy="9250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EC8540-B04A-40EF-8A1A-DDF2996B16D4}"/>
              </a:ext>
            </a:extLst>
          </p:cNvPr>
          <p:cNvSpPr/>
          <p:nvPr/>
        </p:nvSpPr>
        <p:spPr>
          <a:xfrm>
            <a:off x="625700" y="4552877"/>
            <a:ext cx="2552238" cy="445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Sean Dowhy</a:t>
            </a:r>
          </a:p>
        </p:txBody>
      </p:sp>
      <p:pic>
        <p:nvPicPr>
          <p:cNvPr id="2" name="Picture 2" descr="BPMI">
            <a:extLst>
              <a:ext uri="{FF2B5EF4-FFF2-40B4-BE49-F238E27FC236}">
                <a16:creationId xmlns:a16="http://schemas.microsoft.com/office/drawing/2014/main" id="{F36255C9-B115-4B9D-8C10-FEFF558A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9" y="3333698"/>
            <a:ext cx="31146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380363-2034-DDD0-1539-1545651C9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461" y="1516488"/>
            <a:ext cx="5219700" cy="36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4110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CF81-CA31-4719-9A7E-EB619523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35" y="2951661"/>
            <a:ext cx="8411306" cy="8382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Part I : Welcome and Introduction</a:t>
            </a:r>
          </a:p>
        </p:txBody>
      </p:sp>
    </p:spTree>
    <p:extLst>
      <p:ext uri="{BB962C8B-B14F-4D97-AF65-F5344CB8AC3E}">
        <p14:creationId xmlns:p14="http://schemas.microsoft.com/office/powerpoint/2010/main" val="1070623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95535F-C950-4CD6-9346-27F879FE3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190" y="3083601"/>
            <a:ext cx="2630067" cy="16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793" y="761120"/>
            <a:ext cx="928669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Current Status : State R&amp;D Collaborations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6C7C9-CF32-4899-BD2D-6B08F1836ACF}"/>
              </a:ext>
            </a:extLst>
          </p:cNvPr>
          <p:cNvSpPr/>
          <p:nvPr/>
        </p:nvSpPr>
        <p:spPr>
          <a:xfrm>
            <a:off x="-71345" y="5531547"/>
            <a:ext cx="9286689" cy="1034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800"/>
              </a:spcAft>
              <a:defRPr/>
            </a:pPr>
            <a:r>
              <a:rPr lang="en-US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University of Pittsburgh – Carnegie Mellon - Carpenter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Exploring New Processing Methods and Techniques for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Hiperco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Laminations</a:t>
            </a:r>
            <a:endParaRPr lang="en-US" sz="20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Intellectual Property Filed at University of Pittsburgh Being Explored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F9984-EBC8-47C0-8240-D401F52A53B9}"/>
              </a:ext>
            </a:extLst>
          </p:cNvPr>
          <p:cNvSpPr/>
          <p:nvPr/>
        </p:nvSpPr>
        <p:spPr>
          <a:xfrm>
            <a:off x="108288" y="1614563"/>
            <a:ext cx="3561347" cy="554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Technology Transfer Program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B7608E-0958-43FD-A45E-E68C1E950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2" t="15927" r="84500" b="76934"/>
          <a:stretch/>
        </p:blipFill>
        <p:spPr>
          <a:xfrm>
            <a:off x="408450" y="3429000"/>
            <a:ext cx="3018219" cy="8875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459096-45E2-46D2-8835-84623557FC70}"/>
              </a:ext>
            </a:extLst>
          </p:cNvPr>
          <p:cNvSpPr/>
          <p:nvPr/>
        </p:nvSpPr>
        <p:spPr>
          <a:xfrm>
            <a:off x="237652" y="4310289"/>
            <a:ext cx="3681062" cy="445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Natan Aronhime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29CEBF-52E0-4D8E-8C1C-65DD44111C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6" y="2315738"/>
            <a:ext cx="2517988" cy="839329"/>
          </a:xfrm>
          <a:prstGeom prst="rect">
            <a:avLst/>
          </a:prstGeom>
        </p:spPr>
      </p:pic>
      <p:pic>
        <p:nvPicPr>
          <p:cNvPr id="3080" name="Picture 8" descr="About us">
            <a:extLst>
              <a:ext uri="{FF2B5EF4-FFF2-40B4-BE49-F238E27FC236}">
                <a16:creationId xmlns:a16="http://schemas.microsoft.com/office/drawing/2014/main" id="{5F9C6F08-4C52-4BD2-8ED2-7DEDDF9BA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1" b="10508"/>
          <a:stretch/>
        </p:blipFill>
        <p:spPr bwMode="auto">
          <a:xfrm>
            <a:off x="3780882" y="1506671"/>
            <a:ext cx="3048000" cy="132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nufacturing PA Innovation Program">
            <a:extLst>
              <a:ext uri="{FF2B5EF4-FFF2-40B4-BE49-F238E27FC236}">
                <a16:creationId xmlns:a16="http://schemas.microsoft.com/office/drawing/2014/main" id="{AAAC990F-6AE4-4B2F-A533-F3257AD7B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47" y="2499397"/>
            <a:ext cx="2857501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8A3D4-9B3B-4793-B8C1-25CFCD564DD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21"/>
          <a:stretch>
            <a:fillRect/>
          </a:stretch>
        </p:blipFill>
        <p:spPr bwMode="auto">
          <a:xfrm>
            <a:off x="6194882" y="3394679"/>
            <a:ext cx="2630066" cy="19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294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et our October Funder of the Month: Hillman Family Foundations -  Neighborhood Allies">
            <a:extLst>
              <a:ext uri="{FF2B5EF4-FFF2-40B4-BE49-F238E27FC236}">
                <a16:creationId xmlns:a16="http://schemas.microsoft.com/office/drawing/2014/main" id="{EE3EB87C-99CB-4E9D-7A96-F3FBA60F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528" y="1035163"/>
            <a:ext cx="4189709" cy="223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793" y="761120"/>
            <a:ext cx="928669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Current Status : Foundation Donations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6C7C9-CF32-4899-BD2D-6B08F1836ACF}"/>
              </a:ext>
            </a:extLst>
          </p:cNvPr>
          <p:cNvSpPr/>
          <p:nvPr/>
        </p:nvSpPr>
        <p:spPr>
          <a:xfrm>
            <a:off x="0" y="5401746"/>
            <a:ext cx="9144000" cy="1034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800"/>
              </a:spcAft>
              <a:defRPr/>
            </a:pPr>
            <a:r>
              <a:rPr lang="en-US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University of Pittsburgh – Hillman Foundation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New Materials and Manufacturing Research of Ferrites and Nanocomposites</a:t>
            </a:r>
            <a:endParaRPr lang="en-US" sz="20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Power Electronics and Motor Technology Design, Development and Testing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F9984-EBC8-47C0-8240-D401F52A53B9}"/>
              </a:ext>
            </a:extLst>
          </p:cNvPr>
          <p:cNvSpPr/>
          <p:nvPr/>
        </p:nvSpPr>
        <p:spPr>
          <a:xfrm>
            <a:off x="175372" y="1376429"/>
            <a:ext cx="3681062" cy="515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AMPED Program Support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29CEBF-52E0-4D8E-8C1C-65DD44111C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7" y="2018303"/>
            <a:ext cx="2775265" cy="925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939" y="3330947"/>
            <a:ext cx="3929178" cy="1140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7" y="2824763"/>
            <a:ext cx="924866" cy="928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595" y="2890384"/>
            <a:ext cx="815570" cy="815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69" y="3817294"/>
            <a:ext cx="844214" cy="844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867" y="3831210"/>
            <a:ext cx="830298" cy="830298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634" y="4452997"/>
            <a:ext cx="4271748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1800" b="1" kern="0" dirty="0">
                <a:cs typeface="Arial" charset="0"/>
              </a:rPr>
              <a:t>Workforce Development and Seed Funding for National Growth</a:t>
            </a:r>
            <a:endParaRPr lang="en-US" sz="1800" kern="0" dirty="0">
              <a:cs typeface="Arial" charset="0"/>
            </a:endParaRP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0A84E64-D07B-46B7-BB29-206758330F2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6150"/>
          <a:stretch/>
        </p:blipFill>
        <p:spPr>
          <a:xfrm>
            <a:off x="546722" y="3600532"/>
            <a:ext cx="1777912" cy="6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0921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793" y="761120"/>
            <a:ext cx="928669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Current Status : Industrial Collaborations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6C7C9-CF32-4899-BD2D-6B08F1836ACF}"/>
              </a:ext>
            </a:extLst>
          </p:cNvPr>
          <p:cNvSpPr/>
          <p:nvPr/>
        </p:nvSpPr>
        <p:spPr>
          <a:xfrm>
            <a:off x="-62793" y="5419503"/>
            <a:ext cx="9286689" cy="1034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800"/>
              </a:spcAft>
              <a:defRPr/>
            </a:pPr>
            <a:r>
              <a:rPr lang="en-US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University of Pittsburgh – CBMM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Standardized Testing of Materials and Electromagnetic Components</a:t>
            </a:r>
            <a:endParaRPr lang="en-US" sz="20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Benchmarking of Nanocrystalline Soft Magnetic Cores vs. Industry Standard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F9984-EBC8-47C0-8240-D401F52A53B9}"/>
              </a:ext>
            </a:extLst>
          </p:cNvPr>
          <p:cNvSpPr/>
          <p:nvPr/>
        </p:nvSpPr>
        <p:spPr>
          <a:xfrm>
            <a:off x="175372" y="1376429"/>
            <a:ext cx="3681062" cy="515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Data Sheet Development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29CEBF-52E0-4D8E-8C1C-65DD44111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7" y="2018303"/>
            <a:ext cx="2775265" cy="9250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EC8540-B04A-40EF-8A1A-DDF2996B16D4}"/>
              </a:ext>
            </a:extLst>
          </p:cNvPr>
          <p:cNvSpPr/>
          <p:nvPr/>
        </p:nvSpPr>
        <p:spPr>
          <a:xfrm>
            <a:off x="98438" y="4459484"/>
            <a:ext cx="3994287" cy="445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Bharadwaj Reddy Andapally</a:t>
            </a:r>
          </a:p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Mariana Perez de Olivera</a:t>
            </a:r>
          </a:p>
        </p:txBody>
      </p:sp>
      <p:pic>
        <p:nvPicPr>
          <p:cNvPr id="4098" name="Picture 2" descr="CBMM and Boston Metal to Trial Next-Generation Technology for Production of  Niobium Products | Mining Connection — The Link For All Your Mining  Resources">
            <a:extLst>
              <a:ext uri="{FF2B5EF4-FFF2-40B4-BE49-F238E27FC236}">
                <a16:creationId xmlns:a16="http://schemas.microsoft.com/office/drawing/2014/main" id="{20F9EF9B-C0A9-484D-9103-910AD244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74" y="3358930"/>
            <a:ext cx="2762105" cy="53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4EB74-E500-E45B-E484-225C1CE5D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167" y="1567312"/>
            <a:ext cx="5212080" cy="35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022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8">
            <a:extLst>
              <a:ext uri="{FF2B5EF4-FFF2-40B4-BE49-F238E27FC236}">
                <a16:creationId xmlns:a16="http://schemas.microsoft.com/office/drawing/2014/main" id="{79BBCD77-8DD7-4EE2-BC51-D5B4417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6" y="788312"/>
            <a:ext cx="9153526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Consider Becoming a Part of Our Community!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3262D0C5-8EDF-474A-A728-C49C11C27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0" y="5267155"/>
            <a:ext cx="9153526" cy="107938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Our Priority is Focused on Workforce Development, Collaborate with Us to Support Your Needs in Talent Development!</a:t>
            </a:r>
            <a:endParaRPr lang="en-US" sz="2600" kern="0" dirty="0">
              <a:cs typeface="Arial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5E29A7B-D9BA-D506-3081-0BF4A5019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4" y="2028626"/>
            <a:ext cx="2999108" cy="647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920116-9358-15FB-BD42-A0CB16D357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t="10924" r="5413" b="12719"/>
          <a:stretch/>
        </p:blipFill>
        <p:spPr>
          <a:xfrm>
            <a:off x="2354158" y="2773543"/>
            <a:ext cx="1098124" cy="459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5D936-9535-9594-204C-601E629DF3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4" y="2704905"/>
            <a:ext cx="1695033" cy="5650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5C8E18-2126-9367-FFFD-971921AA9A66}"/>
              </a:ext>
            </a:extLst>
          </p:cNvPr>
          <p:cNvSpPr txBox="1">
            <a:spLocks/>
          </p:cNvSpPr>
          <p:nvPr/>
        </p:nvSpPr>
        <p:spPr bwMode="auto">
          <a:xfrm>
            <a:off x="-143094" y="4172683"/>
            <a:ext cx="4437689" cy="37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2000" b="1" u="sng" kern="0" dirty="0">
                <a:solidFill>
                  <a:schemeClr val="tx1"/>
                </a:solidFill>
                <a:latin typeface="Garamond" panose="02020404030301010803" pitchFamily="18" charset="0"/>
                <a:sym typeface="Wingdings" panose="05000000000000000000" pitchFamily="2" charset="2"/>
                <a:hlinkClick r:id="rId6"/>
              </a:rPr>
              <a:t>http://engineering.pitt.edu/AMPED</a:t>
            </a:r>
            <a:r>
              <a:rPr lang="en-US" sz="2000" b="1" u="sng" kern="0" dirty="0">
                <a:solidFill>
                  <a:schemeClr val="tx1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 </a:t>
            </a:r>
            <a:endParaRPr lang="en-US" sz="2200" i="0" kern="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FB017-3C47-D28D-ED02-B0BE21CDEFEB}"/>
              </a:ext>
            </a:extLst>
          </p:cNvPr>
          <p:cNvSpPr txBox="1"/>
          <p:nvPr/>
        </p:nvSpPr>
        <p:spPr>
          <a:xfrm>
            <a:off x="165501" y="3588646"/>
            <a:ext cx="3749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altLang="en-US" sz="2400" kern="0" dirty="0">
                <a:uFill>
                  <a:solidFill>
                    <a:srgbClr val="073165"/>
                  </a:solidFill>
                </a:u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Email : AMPED@pitt.edu</a:t>
            </a:r>
            <a:endParaRPr lang="en-US" altLang="en-US" sz="2400" kern="0" dirty="0">
              <a:uFill>
                <a:solidFill>
                  <a:srgbClr val="073165"/>
                </a:solidFill>
              </a:u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5618E-A3D5-2707-CF52-1936B4970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954" y="1666452"/>
            <a:ext cx="4914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61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F763F-68F6-9114-8D9A-A6E0DC666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83" t="36146" r="12014" b="6564"/>
          <a:stretch/>
        </p:blipFill>
        <p:spPr>
          <a:xfrm>
            <a:off x="9525" y="1020286"/>
            <a:ext cx="5024582" cy="3894051"/>
          </a:xfrm>
          <a:prstGeom prst="rect">
            <a:avLst/>
          </a:prstGeom>
        </p:spPr>
      </p:pic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5" y="760297"/>
            <a:ext cx="914400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Welcome!</a:t>
            </a:r>
            <a:endParaRPr lang="en-US" sz="2600" kern="0" dirty="0">
              <a:cs typeface="Arial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17273519-8467-B127-9378-6B673BB5B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" t="24905" r="8031" b="19401"/>
          <a:stretch>
            <a:fillRect/>
          </a:stretch>
        </p:blipFill>
        <p:spPr bwMode="auto">
          <a:xfrm>
            <a:off x="1259840" y="5421819"/>
            <a:ext cx="6870934" cy="143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FB00DC86-D8F6-7A74-D64F-2E3598399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211" y="4918177"/>
            <a:ext cx="2630805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Organizers</a:t>
            </a:r>
            <a:endParaRPr lang="en-US" sz="2600" kern="0" dirty="0"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03FFA-3BD1-DCA1-6738-CCF839F8DE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112" t="47023" r="13000" b="14729"/>
          <a:stretch/>
        </p:blipFill>
        <p:spPr>
          <a:xfrm>
            <a:off x="5023043" y="2131145"/>
            <a:ext cx="4111432" cy="22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469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5" y="814388"/>
            <a:ext cx="914400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Agenda (Morning)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8FE430B-C563-4B5E-96EA-2B9CD0D1A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" y="1368425"/>
            <a:ext cx="9319846" cy="3763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8:00 – 9:00 AM 	: Registration and Networking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9:00 – 9:30 AM 	: Welcome and AMPED Introduction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9:15 – 9:45 AM  	: CBMM Overview on Nanocrystalline 			  Magnetics (R. Bharadwaj, CBMM)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9:45 – 10:15 AM  	: Keynote (M. </a:t>
            </a:r>
            <a:r>
              <a:rPr lang="en-US" sz="2600" kern="0" dirty="0" err="1">
                <a:cs typeface="Arial" charset="0"/>
              </a:rPr>
              <a:t>Ohta</a:t>
            </a:r>
            <a:r>
              <a:rPr lang="en-US" sz="2600" kern="0" dirty="0">
                <a:cs typeface="Arial" charset="0"/>
              </a:rPr>
              <a:t>, </a:t>
            </a:r>
            <a:r>
              <a:rPr lang="en-US" sz="2600" kern="0" dirty="0" err="1">
                <a:cs typeface="Arial" charset="0"/>
              </a:rPr>
              <a:t>Proterials</a:t>
            </a:r>
            <a:r>
              <a:rPr lang="en-US" sz="2600" kern="0" dirty="0">
                <a:cs typeface="Arial" charset="0"/>
              </a:rPr>
              <a:t>)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10:15 – 10:30 AM 	: Break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10:45 – 11:45 AM 	: Nanocrystalline Soft  Magnetics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			  Industrial Perspective - Panel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2600" kern="0" dirty="0">
                <a:cs typeface="Arial" charset="0"/>
              </a:rPr>
              <a:t>11:45 – 12:45 PM  	: Lunch</a:t>
            </a:r>
          </a:p>
        </p:txBody>
      </p:sp>
    </p:spTree>
    <p:extLst>
      <p:ext uri="{BB962C8B-B14F-4D97-AF65-F5344CB8AC3E}">
        <p14:creationId xmlns:p14="http://schemas.microsoft.com/office/powerpoint/2010/main" val="9107047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5" y="814388"/>
            <a:ext cx="914400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Agenda (Afternoon)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8FE430B-C563-4B5E-96EA-2B9CD0D1A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" y="1368425"/>
            <a:ext cx="9319846" cy="3763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12:45 – 1:45 PM 	: Testing and Measurement Needs 				   Including Standardization - Panel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1:30 – 2:30 PM 	: Presentations from Meeting Organizers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			  FREEDM, ASPIRE, Cambridge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2:30 – 3:00 PM  	: Networking and Break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3:00 – 4:00 PM  	: Nanocrystalline Soft Magnetics 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			  Emerging Applications - Panel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4:00 – 5:00 PM 	: Nanocrystalline Soft Magnetics 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			  Industry Next Steps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5:00 – 5:30 PM 	: Closing Remarks</a:t>
            </a:r>
          </a:p>
          <a:p>
            <a:pPr marL="0" indent="0">
              <a:spcBef>
                <a:spcPts val="500"/>
              </a:spcBef>
              <a:spcAft>
                <a:spcPts val="0"/>
              </a:spcAft>
              <a:buFontTx/>
              <a:buNone/>
              <a:defRPr/>
            </a:pPr>
            <a:r>
              <a:rPr lang="en-US" sz="2600" kern="0" dirty="0">
                <a:cs typeface="Arial" charset="0"/>
              </a:rPr>
              <a:t>5:30 – 6:30 PM 	: Social Hour and Poster Session</a:t>
            </a:r>
          </a:p>
        </p:txBody>
      </p:sp>
    </p:spTree>
    <p:extLst>
      <p:ext uri="{BB962C8B-B14F-4D97-AF65-F5344CB8AC3E}">
        <p14:creationId xmlns:p14="http://schemas.microsoft.com/office/powerpoint/2010/main" val="356894240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CF81-CA31-4719-9A7E-EB619523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35" y="2951661"/>
            <a:ext cx="8411306" cy="8382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Part II: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What is the AMPED Consortium?</a:t>
            </a:r>
          </a:p>
        </p:txBody>
      </p:sp>
    </p:spTree>
    <p:extLst>
      <p:ext uri="{BB962C8B-B14F-4D97-AF65-F5344CB8AC3E}">
        <p14:creationId xmlns:p14="http://schemas.microsoft.com/office/powerpoint/2010/main" val="279239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8">
            <a:extLst>
              <a:ext uri="{FF2B5EF4-FFF2-40B4-BE49-F238E27FC236}">
                <a16:creationId xmlns:a16="http://schemas.microsoft.com/office/drawing/2014/main" id="{F9510DBE-80D2-447F-B7B0-DBFC5EE153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81590"/>
            <a:ext cx="9144000" cy="5105400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endParaRPr lang="en-US" sz="2800" b="1" dirty="0">
              <a:cs typeface="Arial" charset="0"/>
            </a:endParaRPr>
          </a:p>
          <a:p>
            <a:pPr marL="0" indent="0" eaLnBrk="1" hangingPunct="1">
              <a:spcBef>
                <a:spcPts val="1800"/>
              </a:spcBef>
              <a:spcAft>
                <a:spcPts val="0"/>
              </a:spcAft>
              <a:buFontTx/>
              <a:buNone/>
              <a:defRPr/>
            </a:pPr>
            <a:endParaRPr lang="en-US" sz="2600" dirty="0">
              <a:cs typeface="Arial" charset="0"/>
            </a:endParaRPr>
          </a:p>
          <a:p>
            <a:pPr eaLnBrk="1" hangingPunct="1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600" dirty="0">
              <a:cs typeface="Arial" charset="0"/>
            </a:endParaRPr>
          </a:p>
        </p:txBody>
      </p:sp>
      <p:grpSp>
        <p:nvGrpSpPr>
          <p:cNvPr id="18435" name="Group 1">
            <a:extLst>
              <a:ext uri="{FF2B5EF4-FFF2-40B4-BE49-F238E27FC236}">
                <a16:creationId xmlns:a16="http://schemas.microsoft.com/office/drawing/2014/main" id="{60E37858-5D5E-44F1-9F93-DE940A6E887F}"/>
              </a:ext>
            </a:extLst>
          </p:cNvPr>
          <p:cNvGrpSpPr>
            <a:grpSpLocks/>
          </p:cNvGrpSpPr>
          <p:nvPr/>
        </p:nvGrpSpPr>
        <p:grpSpPr bwMode="auto">
          <a:xfrm>
            <a:off x="236538" y="1221741"/>
            <a:ext cx="8658225" cy="4511675"/>
            <a:chOff x="94872" y="1888266"/>
            <a:chExt cx="9060760" cy="48895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62BA7-5224-47E5-A2D1-FBFE1D6C0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903" y="1905471"/>
              <a:ext cx="800749" cy="5849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Power</a:t>
              </a:r>
            </a:p>
            <a:p>
              <a:pPr algn="r"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Plants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18430-BE34-4BE6-89ED-BF025A5D8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2690" y="1905471"/>
              <a:ext cx="799087" cy="5849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Power</a:t>
              </a:r>
            </a:p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Plants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DD2C4C-CD85-4479-94E0-6FC5269CF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5971" y="3789378"/>
              <a:ext cx="1428723" cy="2890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Transmission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85F2EE-4B91-4FC3-ADCC-12CC8153B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020" y="4197128"/>
              <a:ext cx="1340674" cy="2907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Distribution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6A8D02-B546-419D-8C20-227A99A0E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1858" y="4585953"/>
              <a:ext cx="941960" cy="2890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Industry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5173F8-167F-419C-9E7E-8665C1363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06" y="4589394"/>
              <a:ext cx="1538369" cy="2907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Transportation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9481E-2B49-4A6B-A3F7-9CE31FA6B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4750" y="6044906"/>
              <a:ext cx="1290835" cy="28731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Commercial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472715-2D03-4025-8F5C-6A9AAFE3B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4694" y="6043185"/>
              <a:ext cx="1214414" cy="2890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Residential</a:t>
              </a:r>
            </a:p>
          </p:txBody>
        </p:sp>
        <p:grpSp>
          <p:nvGrpSpPr>
            <p:cNvPr id="18453" name="Group 13">
              <a:extLst>
                <a:ext uri="{FF2B5EF4-FFF2-40B4-BE49-F238E27FC236}">
                  <a16:creationId xmlns:a16="http://schemas.microsoft.com/office/drawing/2014/main" id="{97DC6920-DB38-47CD-9433-DC8163BC2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227" y="1902685"/>
              <a:ext cx="7862364" cy="4875139"/>
              <a:chOff x="703081" y="1128888"/>
              <a:chExt cx="7862364" cy="4875139"/>
            </a:xfrm>
          </p:grpSpPr>
          <p:pic>
            <p:nvPicPr>
              <p:cNvPr id="18476" name="Picture 1">
                <a:extLst>
                  <a:ext uri="{FF2B5EF4-FFF2-40B4-BE49-F238E27FC236}">
                    <a16:creationId xmlns:a16="http://schemas.microsoft.com/office/drawing/2014/main" id="{A278EE75-CD89-4638-B3DA-D54DC630E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081" y="1128888"/>
                <a:ext cx="7862364" cy="4875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77" name="Picture 15">
                <a:extLst>
                  <a:ext uri="{FF2B5EF4-FFF2-40B4-BE49-F238E27FC236}">
                    <a16:creationId xmlns:a16="http://schemas.microsoft.com/office/drawing/2014/main" id="{C7EE008E-74A5-4A8D-8C62-7BDF39774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2208" y="1195399"/>
                <a:ext cx="1356902" cy="1084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454" name="Picture 4" descr="http://www.kvaconsultinginc.com/altenergy/pics/nas_batteryx.jpg">
              <a:extLst>
                <a:ext uri="{FF2B5EF4-FFF2-40B4-BE49-F238E27FC236}">
                  <a16:creationId xmlns:a16="http://schemas.microsoft.com/office/drawing/2014/main" id="{85EF8964-7300-4D90-9662-D78897415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977" y="2849009"/>
              <a:ext cx="645993" cy="48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5" name="Picture 4" descr="http://www.kvaconsultinginc.com/altenergy/pics/nas_batteryx.jpg">
              <a:extLst>
                <a:ext uri="{FF2B5EF4-FFF2-40B4-BE49-F238E27FC236}">
                  <a16:creationId xmlns:a16="http://schemas.microsoft.com/office/drawing/2014/main" id="{A125EA11-45FB-4FD2-9743-73C7FE305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863" y="2849009"/>
              <a:ext cx="664587" cy="484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6" name="Picture 8" descr="http://grcmechanical.com/wp-content/uploads/2012/11/generac-generator-installed.jpg">
              <a:extLst>
                <a:ext uri="{FF2B5EF4-FFF2-40B4-BE49-F238E27FC236}">
                  <a16:creationId xmlns:a16="http://schemas.microsoft.com/office/drawing/2014/main" id="{545D5F43-107A-4B76-8D59-1427BE0BB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4111" y="5235036"/>
              <a:ext cx="664124" cy="570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7" name="Picture 10" descr="http://theprospectornews.com/wp-content/uploads/2014/06/rooftop-solar-array-537x359.jpg">
              <a:extLst>
                <a:ext uri="{FF2B5EF4-FFF2-40B4-BE49-F238E27FC236}">
                  <a16:creationId xmlns:a16="http://schemas.microsoft.com/office/drawing/2014/main" id="{1BD5C715-2DC6-4C11-B582-53526E809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57414" y="5243828"/>
              <a:ext cx="650415" cy="570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8" name="Picture 12" descr="http://cleanfuelconnectionnews.com/wp-content/uploads/2012/08/la-fi-mo-frito-electric-trucks-20120809-001.jpg">
              <a:extLst>
                <a:ext uri="{FF2B5EF4-FFF2-40B4-BE49-F238E27FC236}">
                  <a16:creationId xmlns:a16="http://schemas.microsoft.com/office/drawing/2014/main" id="{9490E93B-482F-42DB-9D23-5648AF2A3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12" y="5819218"/>
              <a:ext cx="665910" cy="515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9" name="Picture 14" descr="http://www.elp.com/content/dam/pg/print-articles/2013/jan/prod-Enersys1-edited-1301pg.jpg">
              <a:extLst>
                <a:ext uri="{FF2B5EF4-FFF2-40B4-BE49-F238E27FC236}">
                  <a16:creationId xmlns:a16="http://schemas.microsoft.com/office/drawing/2014/main" id="{3410CCC5-A198-4BED-9D4B-87EA46E16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7745" y="5839177"/>
              <a:ext cx="654332" cy="492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8CDC2B-23E2-4C93-8611-900CEBDDA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645" y="1888266"/>
              <a:ext cx="799087" cy="5849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Power</a:t>
              </a:r>
            </a:p>
            <a:p>
              <a:pPr algn="r"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Plants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A1E6F5-1621-492D-AE7D-E2BEAB1A6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1244" y="3763571"/>
              <a:ext cx="1430385" cy="28731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Transmission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6B935C-C543-4E91-AE07-65E6CE5B3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374" y="4140353"/>
              <a:ext cx="1397158" cy="36817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Distribution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5D58D2-82E1-441B-9CA0-5E1CC6FA9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7084" y="4608319"/>
              <a:ext cx="1538369" cy="2890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Transportation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2628F3-0CD7-4666-9C96-7B0621D68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5148" y="4577350"/>
              <a:ext cx="941960" cy="2890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Industry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34C3F4-E123-4323-88D3-A028731E27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5208" y="6039745"/>
              <a:ext cx="1214414" cy="2890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Residential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261C2A-DC75-4726-8A82-F1C480B39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6206" y="1898589"/>
              <a:ext cx="1403803" cy="83098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Large-Scale </a:t>
              </a:r>
            </a:p>
            <a:p>
              <a:pPr algn="r"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Renewables</a:t>
              </a:r>
            </a:p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(all types)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662B0F-0505-4FBB-AF18-E468C22D6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084" y="1905471"/>
              <a:ext cx="2046728" cy="2993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DER</a:t>
              </a:r>
              <a:r>
                <a:rPr lang="en-US" sz="1200" b="1" dirty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200" dirty="0">
                  <a:latin typeface="Arial" pitchFamily="34" charset="0"/>
                  <a:cs typeface="Arial" pitchFamily="34" charset="0"/>
                </a:rPr>
                <a:t>Storage, μ-Grid, DC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6995CF-AAC4-47AA-88E3-6A0C4B4BD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8336" y="1922675"/>
              <a:ext cx="2046728" cy="301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DER, Storage, μ-Grid, DC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CEF0F8-D563-41CE-9254-C8306D3B5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7295" y="3858196"/>
              <a:ext cx="1548337" cy="1099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Communications,</a:t>
              </a:r>
            </a:p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Control, Security,</a:t>
              </a:r>
            </a:p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Power Conversion,</a:t>
              </a:r>
            </a:p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‘N’-Way Interface,</a:t>
              </a:r>
            </a:p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Automation, etc.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DDE4DE-44C6-4E5A-BC6A-7790B2C36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502" y="6426849"/>
              <a:ext cx="2337457" cy="301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DER, EV, Storage, μ-Grid, DC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54CB58-2CBE-4CFC-B1E2-70450AEDA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4498" y="6423408"/>
              <a:ext cx="1795872" cy="301081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DER, EV, Storage, DC</a:t>
              </a:r>
            </a:p>
          </p:txBody>
        </p:sp>
        <p:pic>
          <p:nvPicPr>
            <p:cNvPr id="18472" name="Picture 36">
              <a:extLst>
                <a:ext uri="{FF2B5EF4-FFF2-40B4-BE49-F238E27FC236}">
                  <a16:creationId xmlns:a16="http://schemas.microsoft.com/office/drawing/2014/main" id="{6DB3D0EF-2915-4F59-B34E-8789F2C3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551" y="5232654"/>
              <a:ext cx="1354624" cy="111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7021C5-0ABD-4EE2-9B77-012457E12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6187" y="6056949"/>
              <a:ext cx="1290834" cy="28731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FFFF"/>
                  </a:solidFill>
                  <a:ea typeface="+mn-ea"/>
                  <a:cs typeface="Arial" pitchFamily="34" charset="0"/>
                </a:rPr>
                <a:t>Commercial</a:t>
              </a:r>
            </a:p>
          </p:txBody>
        </p:sp>
        <p:pic>
          <p:nvPicPr>
            <p:cNvPr id="18474" name="Picture 38">
              <a:extLst>
                <a:ext uri="{FF2B5EF4-FFF2-40B4-BE49-F238E27FC236}">
                  <a16:creationId xmlns:a16="http://schemas.microsoft.com/office/drawing/2014/main" id="{68CF427B-1070-42EA-8B4E-4B87F3198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17" y="2843264"/>
              <a:ext cx="658767" cy="502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4BF1D8-0A4A-4AE7-865E-B0A840507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72" y="3830669"/>
              <a:ext cx="1548337" cy="11010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Communications,</a:t>
              </a:r>
            </a:p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Control, Security,</a:t>
              </a:r>
            </a:p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Power Conversion,</a:t>
              </a:r>
            </a:p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‘N’-Way Interface,</a:t>
              </a:r>
            </a:p>
            <a:p>
              <a:pPr algn="ctr">
                <a:defRPr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Automation, etc.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58EC5D43-2D2E-45DA-B196-7D9D304A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5" y="574690"/>
            <a:ext cx="914400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Motivation: Electrification in the 21</a:t>
            </a:r>
            <a:r>
              <a:rPr lang="en-US" sz="2800" b="1" kern="0" baseline="30000" dirty="0">
                <a:cs typeface="Arial" charset="0"/>
              </a:rPr>
              <a:t>st</a:t>
            </a:r>
            <a:r>
              <a:rPr lang="en-US" sz="2800" b="1" kern="0" dirty="0">
                <a:cs typeface="Arial" charset="0"/>
              </a:rPr>
              <a:t> Century</a:t>
            </a:r>
            <a:endParaRPr lang="en-US" sz="2600" kern="0" dirty="0">
              <a:cs typeface="Arial" charset="0"/>
            </a:endParaRPr>
          </a:p>
        </p:txBody>
      </p:sp>
      <p:sp>
        <p:nvSpPr>
          <p:cNvPr id="41" name="Title 16">
            <a:extLst>
              <a:ext uri="{FF2B5EF4-FFF2-40B4-BE49-F238E27FC236}">
                <a16:creationId xmlns:a16="http://schemas.microsoft.com/office/drawing/2014/main" id="{F4666EE5-8FD7-48F4-8F97-ED1789987887}"/>
              </a:ext>
            </a:extLst>
          </p:cNvPr>
          <p:cNvSpPr txBox="1">
            <a:spLocks/>
          </p:cNvSpPr>
          <p:nvPr/>
        </p:nvSpPr>
        <p:spPr bwMode="auto">
          <a:xfrm>
            <a:off x="0" y="5864346"/>
            <a:ext cx="9134475" cy="771525"/>
          </a:xfrm>
          <a:prstGeom prst="rect">
            <a:avLst/>
          </a:prstGeom>
          <a:noFill/>
          <a:ln>
            <a:noFill/>
          </a:ln>
        </p:spPr>
        <p:txBody>
          <a:bodyPr r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>
              <a:defRPr/>
            </a:pPr>
            <a:r>
              <a:rPr lang="en-US" altLang="en-US" sz="2000" kern="0" dirty="0">
                <a:solidFill>
                  <a:srgbClr val="002B5E"/>
                </a:solidFill>
              </a:rPr>
              <a:t>Challenge:  A Need Exists for a </a:t>
            </a:r>
            <a:r>
              <a:rPr lang="en-US" altLang="en-US" sz="2000" u="sng" kern="0" dirty="0">
                <a:solidFill>
                  <a:srgbClr val="002B5E"/>
                </a:solidFill>
              </a:rPr>
              <a:t>Next Generation, Interdisciplinary Workforce</a:t>
            </a:r>
            <a:r>
              <a:rPr lang="en-US" altLang="en-US" sz="2000" kern="0" dirty="0">
                <a:solidFill>
                  <a:srgbClr val="002B5E"/>
                </a:solidFill>
              </a:rPr>
              <a:t> and </a:t>
            </a:r>
            <a:r>
              <a:rPr lang="en-US" altLang="en-US" sz="2000" u="sng" kern="0" dirty="0">
                <a:solidFill>
                  <a:srgbClr val="002B5E"/>
                </a:solidFill>
              </a:rPr>
              <a:t>Targeted Research Support of Magnetic Devices</a:t>
            </a:r>
            <a:r>
              <a:rPr lang="en-US" altLang="en-US" sz="2000" u="sng" kern="0" dirty="0">
                <a:solidFill>
                  <a:srgbClr val="C00000"/>
                </a:solidFill>
              </a:rPr>
              <a:t> (Transformers, Inductors and Electric Vehicle Motors)</a:t>
            </a:r>
          </a:p>
        </p:txBody>
      </p:sp>
      <p:sp>
        <p:nvSpPr>
          <p:cNvPr id="18438" name="Oval 1">
            <a:extLst>
              <a:ext uri="{FF2B5EF4-FFF2-40B4-BE49-F238E27FC236}">
                <a16:creationId xmlns:a16="http://schemas.microsoft.com/office/drawing/2014/main" id="{DA9E0254-9BCE-42A9-924E-6800A7248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442653"/>
            <a:ext cx="369888" cy="479425"/>
          </a:xfrm>
          <a:prstGeom prst="ellipse">
            <a:avLst/>
          </a:prstGeom>
          <a:noFill/>
          <a:ln w="476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439" name="Rectangle 1">
            <a:extLst>
              <a:ext uri="{FF2B5EF4-FFF2-40B4-BE49-F238E27FC236}">
                <a16:creationId xmlns:a16="http://schemas.microsoft.com/office/drawing/2014/main" id="{BD89496C-6618-432F-ABA5-2A7CFCDD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1221741"/>
            <a:ext cx="1955800" cy="1471612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8440" name="Rectangle 42">
            <a:extLst>
              <a:ext uri="{FF2B5EF4-FFF2-40B4-BE49-F238E27FC236}">
                <a16:creationId xmlns:a16="http://schemas.microsoft.com/office/drawing/2014/main" id="{FA2F5076-3633-4CCD-B128-6FF58AB9C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8365" y="2939416"/>
            <a:ext cx="1625600" cy="1166812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8441" name="Oval 1">
            <a:extLst>
              <a:ext uri="{FF2B5EF4-FFF2-40B4-BE49-F238E27FC236}">
                <a16:creationId xmlns:a16="http://schemas.microsoft.com/office/drawing/2014/main" id="{05C48B69-CFA4-429C-8128-577A67467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2305" y="2312353"/>
            <a:ext cx="369887" cy="479425"/>
          </a:xfrm>
          <a:prstGeom prst="ellipse">
            <a:avLst/>
          </a:prstGeom>
          <a:noFill/>
          <a:ln w="476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442" name="Oval 1">
            <a:extLst>
              <a:ext uri="{FF2B5EF4-FFF2-40B4-BE49-F238E27FC236}">
                <a16:creationId xmlns:a16="http://schemas.microsoft.com/office/drawing/2014/main" id="{BE07E3A0-3D32-406A-B982-1EB024677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730" y="2306003"/>
            <a:ext cx="368300" cy="479425"/>
          </a:xfrm>
          <a:prstGeom prst="ellipse">
            <a:avLst/>
          </a:prstGeom>
          <a:noFill/>
          <a:ln w="476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443" name="Oval 1">
            <a:extLst>
              <a:ext uri="{FF2B5EF4-FFF2-40B4-BE49-F238E27FC236}">
                <a16:creationId xmlns:a16="http://schemas.microsoft.com/office/drawing/2014/main" id="{BE76D686-A560-4F2C-A812-D3AC1CC5A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553903"/>
            <a:ext cx="369888" cy="479425"/>
          </a:xfrm>
          <a:prstGeom prst="ellipse">
            <a:avLst/>
          </a:prstGeom>
          <a:noFill/>
          <a:ln w="476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444" name="Oval 1">
            <a:extLst>
              <a:ext uri="{FF2B5EF4-FFF2-40B4-BE49-F238E27FC236}">
                <a16:creationId xmlns:a16="http://schemas.microsoft.com/office/drawing/2014/main" id="{1295760D-E528-43F6-8BED-AA55DDF2A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575" y="4163378"/>
            <a:ext cx="369888" cy="479425"/>
          </a:xfrm>
          <a:prstGeom prst="ellipse">
            <a:avLst/>
          </a:prstGeom>
          <a:noFill/>
          <a:ln w="476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6" name="Oval 1">
            <a:extLst>
              <a:ext uri="{FF2B5EF4-FFF2-40B4-BE49-F238E27FC236}">
                <a16:creationId xmlns:a16="http://schemas.microsoft.com/office/drawing/2014/main" id="{0A70143F-71ED-4E4B-BEB1-4A9314709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636" y="3450590"/>
            <a:ext cx="368300" cy="479425"/>
          </a:xfrm>
          <a:prstGeom prst="ellipse">
            <a:avLst/>
          </a:prstGeom>
          <a:noFill/>
          <a:ln w="476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008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 animBg="1"/>
      <p:bldP spid="18439" grpId="0" animBg="1"/>
      <p:bldP spid="18440" grpId="0" animBg="1"/>
      <p:bldP spid="18441" grpId="0" animBg="1"/>
      <p:bldP spid="18442" grpId="0" animBg="1"/>
      <p:bldP spid="18443" grpId="0" animBg="1"/>
      <p:bldP spid="18444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8">
            <a:extLst>
              <a:ext uri="{FF2B5EF4-FFF2-40B4-BE49-F238E27FC236}">
                <a16:creationId xmlns:a16="http://schemas.microsoft.com/office/drawing/2014/main" id="{FCD7BBE5-FAE1-4F9F-8F43-26F9A62F5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5" y="698974"/>
            <a:ext cx="914400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 Advanced Magnetics for Power and Energy Development (AMPED)</a:t>
            </a:r>
            <a:endParaRPr lang="en-US" sz="2600" kern="0" dirty="0">
              <a:cs typeface="Arial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745A625-D5D0-431E-BC31-56728B2EB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" y="3030486"/>
            <a:ext cx="91440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BD2F0B-0B5F-4B62-9B32-E8E912ECCAB2}"/>
              </a:ext>
            </a:extLst>
          </p:cNvPr>
          <p:cNvSpPr/>
          <p:nvPr/>
        </p:nvSpPr>
        <p:spPr>
          <a:xfrm>
            <a:off x="285009" y="1980562"/>
            <a:ext cx="8661400" cy="99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develop an </a:t>
            </a:r>
            <a:r>
              <a:rPr lang="en-US" sz="1600" u="sng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innovation ecosystem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 </a:t>
            </a:r>
            <a:r>
              <a:rPr lang="en-US" sz="1600" u="sng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educational programs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advancing soft magnetic materials and component technologies </a:t>
            </a:r>
            <a:r>
              <a:rPr lang="en-US" sz="1600" u="sng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spanning fundamental science to end-use application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in collaboration with various agencies, offices, and programs.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3967F-FEB6-4565-98F0-5DFE60276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7964" y="1635749"/>
            <a:ext cx="3930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Mission Statement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EC995C-88A3-4A42-9B85-4A66ED3EB537}"/>
              </a:ext>
            </a:extLst>
          </p:cNvPr>
          <p:cNvSpPr/>
          <p:nvPr/>
        </p:nvSpPr>
        <p:spPr bwMode="auto">
          <a:xfrm>
            <a:off x="86790" y="3510774"/>
            <a:ext cx="989901" cy="2323750"/>
          </a:xfrm>
          <a:prstGeom prst="roundRect">
            <a:avLst/>
          </a:prstGeom>
          <a:solidFill>
            <a:srgbClr val="7FAECB">
              <a:alpha val="4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741FD-45F3-44C8-9EBF-DB0F2E25430A}"/>
              </a:ext>
            </a:extLst>
          </p:cNvPr>
          <p:cNvSpPr/>
          <p:nvPr/>
        </p:nvSpPr>
        <p:spPr>
          <a:xfrm>
            <a:off x="-82127" y="2687571"/>
            <a:ext cx="1494377" cy="720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Pitt Programs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F5F0615-F9D7-4FC6-BB2A-F65E3690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0" y="70434"/>
            <a:ext cx="2784533" cy="601558"/>
          </a:xfrm>
          <a:prstGeom prst="rect">
            <a:avLst/>
          </a:prstGeom>
        </p:spPr>
      </p:pic>
      <p:sp>
        <p:nvSpPr>
          <p:cNvPr id="9" name="Google Shape;143;p17">
            <a:extLst>
              <a:ext uri="{FF2B5EF4-FFF2-40B4-BE49-F238E27FC236}">
                <a16:creationId xmlns:a16="http://schemas.microsoft.com/office/drawing/2014/main" id="{268D1E30-A779-425A-8E78-0B59B4E5F9EB}"/>
              </a:ext>
            </a:extLst>
          </p:cNvPr>
          <p:cNvSpPr txBox="1">
            <a:spLocks/>
          </p:cNvSpPr>
          <p:nvPr/>
        </p:nvSpPr>
        <p:spPr bwMode="auto">
          <a:xfrm>
            <a:off x="-106788" y="5847953"/>
            <a:ext cx="9357575" cy="68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3700"/>
            </a:pPr>
            <a:r>
              <a:rPr lang="en-US" sz="2400" kern="0" dirty="0">
                <a:solidFill>
                  <a:srgbClr val="002060"/>
                </a:solidFill>
              </a:rPr>
              <a:t>Overall Vision / Prioritization…</a:t>
            </a:r>
            <a:endParaRPr lang="en-US" sz="2400" u="sng" kern="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7557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8">
            <a:extLst>
              <a:ext uri="{FF2B5EF4-FFF2-40B4-BE49-F238E27FC236}">
                <a16:creationId xmlns:a16="http://schemas.microsoft.com/office/drawing/2014/main" id="{FCD7BBE5-FAE1-4F9F-8F43-26F9A62F5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5" y="698974"/>
            <a:ext cx="9144000" cy="5540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FontTx/>
              <a:buNone/>
              <a:defRPr/>
            </a:pPr>
            <a:r>
              <a:rPr lang="en-US" sz="2800" b="1" kern="0" dirty="0">
                <a:cs typeface="Arial" charset="0"/>
              </a:rPr>
              <a:t> Advanced Magnetics for Power and Energy Development (AMPED)</a:t>
            </a:r>
            <a:endParaRPr lang="en-US" sz="2600" kern="0" dirty="0">
              <a:cs typeface="Arial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745A625-D5D0-431E-BC31-56728B2EB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" y="3030486"/>
            <a:ext cx="91440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BD2F0B-0B5F-4B62-9B32-E8E912ECCAB2}"/>
              </a:ext>
            </a:extLst>
          </p:cNvPr>
          <p:cNvSpPr/>
          <p:nvPr/>
        </p:nvSpPr>
        <p:spPr>
          <a:xfrm>
            <a:off x="285009" y="1980562"/>
            <a:ext cx="8661400" cy="99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develop an </a:t>
            </a:r>
            <a:r>
              <a:rPr lang="en-US" sz="1600" u="sng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innovation ecosystem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 </a:t>
            </a:r>
            <a:r>
              <a:rPr lang="en-US" sz="1600" u="sng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educational programs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advancing soft magnetic materials and component technologies </a:t>
            </a:r>
            <a:r>
              <a:rPr lang="en-US" sz="1600" u="sng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spanning fundamental science to end-use application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in collaboration with various agencies, offices, and programs.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3967F-FEB6-4565-98F0-5DFE60276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7964" y="1635749"/>
            <a:ext cx="3930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Mission Statement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EC995C-88A3-4A42-9B85-4A66ED3EB537}"/>
              </a:ext>
            </a:extLst>
          </p:cNvPr>
          <p:cNvSpPr/>
          <p:nvPr/>
        </p:nvSpPr>
        <p:spPr bwMode="auto">
          <a:xfrm>
            <a:off x="86790" y="3510774"/>
            <a:ext cx="989901" cy="2323750"/>
          </a:xfrm>
          <a:prstGeom prst="roundRect">
            <a:avLst/>
          </a:prstGeom>
          <a:solidFill>
            <a:srgbClr val="7FAECB">
              <a:alpha val="4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741FD-45F3-44C8-9EBF-DB0F2E25430A}"/>
              </a:ext>
            </a:extLst>
          </p:cNvPr>
          <p:cNvSpPr/>
          <p:nvPr/>
        </p:nvSpPr>
        <p:spPr>
          <a:xfrm>
            <a:off x="-82127" y="2687571"/>
            <a:ext cx="1494377" cy="720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Pitt Programs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F5F0615-F9D7-4FC6-BB2A-F65E3690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0" y="70434"/>
            <a:ext cx="2784533" cy="601558"/>
          </a:xfrm>
          <a:prstGeom prst="rect">
            <a:avLst/>
          </a:prstGeom>
        </p:spPr>
      </p:pic>
      <p:sp>
        <p:nvSpPr>
          <p:cNvPr id="9" name="Google Shape;143;p17">
            <a:extLst>
              <a:ext uri="{FF2B5EF4-FFF2-40B4-BE49-F238E27FC236}">
                <a16:creationId xmlns:a16="http://schemas.microsoft.com/office/drawing/2014/main" id="{268D1E30-A779-425A-8E78-0B59B4E5F9EB}"/>
              </a:ext>
            </a:extLst>
          </p:cNvPr>
          <p:cNvSpPr txBox="1">
            <a:spLocks/>
          </p:cNvSpPr>
          <p:nvPr/>
        </p:nvSpPr>
        <p:spPr bwMode="auto">
          <a:xfrm>
            <a:off x="-11289" y="6064150"/>
            <a:ext cx="9144000" cy="59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48151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3E7E"/>
                </a:solidFill>
                <a:latin typeface="Georgia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3700"/>
            </a:pPr>
            <a:r>
              <a:rPr lang="en-US" sz="2400" kern="0" dirty="0">
                <a:solidFill>
                  <a:srgbClr val="002060"/>
                </a:solidFill>
              </a:rPr>
              <a:t>A Formal Participation Option is Available for Partners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E0496D-D9BD-439B-BF38-6D2067DA4E02}"/>
              </a:ext>
            </a:extLst>
          </p:cNvPr>
          <p:cNvGrpSpPr/>
          <p:nvPr/>
        </p:nvGrpSpPr>
        <p:grpSpPr>
          <a:xfrm>
            <a:off x="2936725" y="2733187"/>
            <a:ext cx="3634851" cy="1376547"/>
            <a:chOff x="833295" y="1931391"/>
            <a:chExt cx="3634851" cy="1376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8238A2-8467-4DD3-AC63-428B60CA3E6C}"/>
                </a:ext>
              </a:extLst>
            </p:cNvPr>
            <p:cNvSpPr/>
            <p:nvPr/>
          </p:nvSpPr>
          <p:spPr bwMode="auto">
            <a:xfrm>
              <a:off x="1663898" y="2253073"/>
              <a:ext cx="1973646" cy="1054865"/>
            </a:xfrm>
            <a:prstGeom prst="rect">
              <a:avLst/>
            </a:prstGeom>
            <a:noFill/>
            <a:ln w="508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D6B403-0D42-4E85-8E53-DDED9F3069DF}"/>
                </a:ext>
              </a:extLst>
            </p:cNvPr>
            <p:cNvSpPr txBox="1"/>
            <p:nvPr/>
          </p:nvSpPr>
          <p:spPr>
            <a:xfrm>
              <a:off x="833295" y="1931391"/>
              <a:ext cx="3634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</a:rPr>
                <a:t>Formalized Participation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11050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itt_Power_Template.pptx" id="{7911D2A0-44C8-493A-9AD0-B6AF00B76628}" vid="{E72038F8-3C22-40CE-AD40-B230E05221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9ef9f489-e0a0-4eeb-87cc-3a526112fd0d}" enabled="0" method="" siteId="{9ef9f489-e0a0-4eeb-87cc-3a526112fd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9544</TotalTime>
  <Words>1108</Words>
  <Application>Microsoft Office PowerPoint</Application>
  <PresentationFormat>On-screen Show (4:3)</PresentationFormat>
  <Paragraphs>202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Garamond</vt:lpstr>
      <vt:lpstr>Georgia</vt:lpstr>
      <vt:lpstr>Blank Presentation</vt:lpstr>
      <vt:lpstr>PowerPoint Presentation</vt:lpstr>
      <vt:lpstr>Part I : Welcome and Introduction</vt:lpstr>
      <vt:lpstr>PowerPoint Presentation</vt:lpstr>
      <vt:lpstr>PowerPoint Presentation</vt:lpstr>
      <vt:lpstr>PowerPoint Presentation</vt:lpstr>
      <vt:lpstr>Part II: What is the AMPED Consortium?</vt:lpstr>
      <vt:lpstr>PowerPoint Presentation</vt:lpstr>
      <vt:lpstr>PowerPoint Presentation</vt:lpstr>
      <vt:lpstr>PowerPoint Presentation</vt:lpstr>
      <vt:lpstr>PowerPoint Presentation</vt:lpstr>
      <vt:lpstr>How Can You Get Involved?</vt:lpstr>
      <vt:lpstr>PowerPoint Presentation</vt:lpstr>
      <vt:lpstr>PowerPoint Presentation</vt:lpstr>
      <vt:lpstr>Shared R&amp;D Labs for the AMPED Consortium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Ohodnicki, Paul Richard</cp:lastModifiedBy>
  <cp:revision>358</cp:revision>
  <cp:lastPrinted>2015-11-10T20:31:45Z</cp:lastPrinted>
  <dcterms:created xsi:type="dcterms:W3CDTF">2016-10-03T16:21:47Z</dcterms:created>
  <dcterms:modified xsi:type="dcterms:W3CDTF">2023-08-17T01:58:38Z</dcterms:modified>
</cp:coreProperties>
</file>